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60" r:id="rId16"/>
    <p:sldId id="257" r:id="rId17"/>
    <p:sldId id="258" r:id="rId18"/>
    <p:sldId id="261" r:id="rId19"/>
    <p:sldId id="264" r:id="rId20"/>
    <p:sldId id="259" r:id="rId21"/>
    <p:sldId id="266" r:id="rId22"/>
    <p:sldId id="262" r:id="rId23"/>
    <p:sldId id="265" r:id="rId24"/>
    <p:sldId id="267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84650-98F8-4AAF-B5BA-2904A79B6987}" v="207" dt="2022-06-27T10:25:50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Walker" userId="4ca4840142b9c77e" providerId="LiveId" clId="{F1E84650-98F8-4AAF-B5BA-2904A79B6987}"/>
    <pc:docChg chg="undo custSel addSld delSld modSld sldOrd">
      <pc:chgData name="Katie Walker" userId="4ca4840142b9c77e" providerId="LiveId" clId="{F1E84650-98F8-4AAF-B5BA-2904A79B6987}" dt="2022-06-27T13:48:55.686" v="13533" actId="20577"/>
      <pc:docMkLst>
        <pc:docMk/>
      </pc:docMkLst>
      <pc:sldChg chg="addSp delSp modSp mod setBg">
        <pc:chgData name="Katie Walker" userId="4ca4840142b9c77e" providerId="LiveId" clId="{F1E84650-98F8-4AAF-B5BA-2904A79B6987}" dt="2022-06-23T10:10:42.117" v="7755" actId="20577"/>
        <pc:sldMkLst>
          <pc:docMk/>
          <pc:sldMk cId="2494822534" sldId="256"/>
        </pc:sldMkLst>
        <pc:spChg chg="del mod">
          <ac:chgData name="Katie Walker" userId="4ca4840142b9c77e" providerId="LiveId" clId="{F1E84650-98F8-4AAF-B5BA-2904A79B6987}" dt="2022-06-23T10:07:44.328" v="7617" actId="478"/>
          <ac:spMkLst>
            <pc:docMk/>
            <pc:sldMk cId="2494822534" sldId="256"/>
            <ac:spMk id="2" creationId="{951BF9B1-3A18-BCDF-6BAA-C85BEEF91FB2}"/>
          </ac:spMkLst>
        </pc:spChg>
        <pc:spChg chg="mod">
          <ac:chgData name="Katie Walker" userId="4ca4840142b9c77e" providerId="LiveId" clId="{F1E84650-98F8-4AAF-B5BA-2904A79B6987}" dt="2022-06-10T13:10:29.420" v="2721" actId="20577"/>
          <ac:spMkLst>
            <pc:docMk/>
            <pc:sldMk cId="2494822534" sldId="256"/>
            <ac:spMk id="3" creationId="{67ED12C9-1704-0BCC-166C-48EEE2E3DC34}"/>
          </ac:spMkLst>
        </pc:spChg>
        <pc:spChg chg="add mod">
          <ac:chgData name="Katie Walker" userId="4ca4840142b9c77e" providerId="LiveId" clId="{F1E84650-98F8-4AAF-B5BA-2904A79B6987}" dt="2022-06-23T10:10:42.117" v="7755" actId="20577"/>
          <ac:spMkLst>
            <pc:docMk/>
            <pc:sldMk cId="2494822534" sldId="256"/>
            <ac:spMk id="5" creationId="{F5933751-2AAD-2995-D16E-824CA8B7FCF8}"/>
          </ac:spMkLst>
        </pc:spChg>
        <pc:spChg chg="add">
          <ac:chgData name="Katie Walker" userId="4ca4840142b9c77e" providerId="LiveId" clId="{F1E84650-98F8-4AAF-B5BA-2904A79B6987}" dt="2022-05-24T14:29:24.524" v="261" actId="26606"/>
          <ac:spMkLst>
            <pc:docMk/>
            <pc:sldMk cId="2494822534" sldId="256"/>
            <ac:spMk id="9" creationId="{665DBBEF-238B-476B-96AB-8AAC3224ECEA}"/>
          </ac:spMkLst>
        </pc:spChg>
        <pc:spChg chg="add">
          <ac:chgData name="Katie Walker" userId="4ca4840142b9c77e" providerId="LiveId" clId="{F1E84650-98F8-4AAF-B5BA-2904A79B6987}" dt="2022-05-24T14:29:24.524" v="261" actId="26606"/>
          <ac:spMkLst>
            <pc:docMk/>
            <pc:sldMk cId="2494822534" sldId="256"/>
            <ac:spMk id="11" creationId="{3FCFB1DE-0B7E-48CC-BA90-B2AB0889F9D6}"/>
          </ac:spMkLst>
        </pc:spChg>
        <pc:picChg chg="add mod">
          <ac:chgData name="Katie Walker" userId="4ca4840142b9c77e" providerId="LiveId" clId="{F1E84650-98F8-4AAF-B5BA-2904A79B6987}" dt="2022-05-24T14:29:24.524" v="261" actId="26606"/>
          <ac:picMkLst>
            <pc:docMk/>
            <pc:sldMk cId="2494822534" sldId="256"/>
            <ac:picMk id="4" creationId="{4580C87A-C0D3-E4EC-7668-AA4DEF016883}"/>
          </ac:picMkLst>
        </pc:picChg>
        <pc:picChg chg="add mod">
          <ac:chgData name="Katie Walker" userId="4ca4840142b9c77e" providerId="LiveId" clId="{F1E84650-98F8-4AAF-B5BA-2904A79B6987}" dt="2022-05-26T15:03:30.018" v="1030" actId="1076"/>
          <ac:picMkLst>
            <pc:docMk/>
            <pc:sldMk cId="2494822534" sldId="256"/>
            <ac:picMk id="2050" creationId="{E2D596ED-201B-4F52-6E51-6789EE647F29}"/>
          </ac:picMkLst>
        </pc:picChg>
      </pc:sldChg>
      <pc:sldChg chg="addSp delSp modSp new mod">
        <pc:chgData name="Katie Walker" userId="4ca4840142b9c77e" providerId="LiveId" clId="{F1E84650-98F8-4AAF-B5BA-2904A79B6987}" dt="2022-06-27T10:14:48.799" v="13518" actId="313"/>
        <pc:sldMkLst>
          <pc:docMk/>
          <pc:sldMk cId="33398486" sldId="257"/>
        </pc:sldMkLst>
        <pc:spChg chg="add mod">
          <ac:chgData name="Katie Walker" userId="4ca4840142b9c77e" providerId="LiveId" clId="{F1E84650-98F8-4AAF-B5BA-2904A79B6987}" dt="2022-06-27T10:14:48.799" v="13518" actId="313"/>
          <ac:spMkLst>
            <pc:docMk/>
            <pc:sldMk cId="33398486" sldId="257"/>
            <ac:spMk id="2" creationId="{9130CBD6-9339-43FA-A5DB-41EAA957E3DD}"/>
          </ac:spMkLst>
        </pc:spChg>
        <pc:spChg chg="add del mod">
          <ac:chgData name="Katie Walker" userId="4ca4840142b9c77e" providerId="LiveId" clId="{F1E84650-98F8-4AAF-B5BA-2904A79B6987}" dt="2022-06-23T10:13:37.909" v="7904" actId="21"/>
          <ac:spMkLst>
            <pc:docMk/>
            <pc:sldMk cId="33398486" sldId="257"/>
            <ac:spMk id="4" creationId="{1B0D714C-0C98-51CC-C14C-0E23A9823A5D}"/>
          </ac:spMkLst>
        </pc:spChg>
        <pc:spChg chg="add mod">
          <ac:chgData name="Katie Walker" userId="4ca4840142b9c77e" providerId="LiveId" clId="{F1E84650-98F8-4AAF-B5BA-2904A79B6987}" dt="2022-06-24T17:42:57.823" v="12745" actId="14100"/>
          <ac:spMkLst>
            <pc:docMk/>
            <pc:sldMk cId="33398486" sldId="257"/>
            <ac:spMk id="4" creationId="{96DAD696-2452-33AB-2FF7-DEF409890CED}"/>
          </ac:spMkLst>
        </pc:spChg>
        <pc:picChg chg="add mod ord">
          <ac:chgData name="Katie Walker" userId="4ca4840142b9c77e" providerId="LiveId" clId="{F1E84650-98F8-4AAF-B5BA-2904A79B6987}" dt="2022-06-23T10:14:25.125" v="7910" actId="14100"/>
          <ac:picMkLst>
            <pc:docMk/>
            <pc:sldMk cId="33398486" sldId="257"/>
            <ac:picMk id="3" creationId="{BE0F6C6F-0B5B-47CF-257D-0B7C53286FC3}"/>
          </ac:picMkLst>
        </pc:picChg>
        <pc:picChg chg="add del mod">
          <ac:chgData name="Katie Walker" userId="4ca4840142b9c77e" providerId="LiveId" clId="{F1E84650-98F8-4AAF-B5BA-2904A79B6987}" dt="2022-06-23T10:14:04.825" v="7907" actId="21"/>
          <ac:picMkLst>
            <pc:docMk/>
            <pc:sldMk cId="33398486" sldId="257"/>
            <ac:picMk id="1026" creationId="{90E0EF33-A261-8799-3CFE-C50897C50020}"/>
          </ac:picMkLst>
        </pc:picChg>
      </pc:sldChg>
      <pc:sldChg chg="addSp delSp modSp new mod">
        <pc:chgData name="Katie Walker" userId="4ca4840142b9c77e" providerId="LiveId" clId="{F1E84650-98F8-4AAF-B5BA-2904A79B6987}" dt="2022-06-27T09:57:39.110" v="13322" actId="20577"/>
        <pc:sldMkLst>
          <pc:docMk/>
          <pc:sldMk cId="2592004710" sldId="258"/>
        </pc:sldMkLst>
        <pc:spChg chg="del mod">
          <ac:chgData name="Katie Walker" userId="4ca4840142b9c77e" providerId="LiveId" clId="{F1E84650-98F8-4AAF-B5BA-2904A79B6987}" dt="2022-06-04T12:54:56.625" v="1340" actId="478"/>
          <ac:spMkLst>
            <pc:docMk/>
            <pc:sldMk cId="2592004710" sldId="258"/>
            <ac:spMk id="2" creationId="{58E6ABBE-1A4E-22D4-5B25-B674ECAED685}"/>
          </ac:spMkLst>
        </pc:spChg>
        <pc:spChg chg="add del">
          <ac:chgData name="Katie Walker" userId="4ca4840142b9c77e" providerId="LiveId" clId="{F1E84650-98F8-4AAF-B5BA-2904A79B6987}" dt="2022-06-10T16:17:45.320" v="3785" actId="11529"/>
          <ac:spMkLst>
            <pc:docMk/>
            <pc:sldMk cId="2592004710" sldId="258"/>
            <ac:spMk id="2" creationId="{F056D7C5-204D-7755-B318-6D88F9E04788}"/>
          </ac:spMkLst>
        </pc:spChg>
        <pc:spChg chg="add mod">
          <ac:chgData name="Katie Walker" userId="4ca4840142b9c77e" providerId="LiveId" clId="{F1E84650-98F8-4AAF-B5BA-2904A79B6987}" dt="2022-06-24T10:22:40.840" v="11905" actId="1076"/>
          <ac:spMkLst>
            <pc:docMk/>
            <pc:sldMk cId="2592004710" sldId="258"/>
            <ac:spMk id="3" creationId="{A8AED725-56DF-FD1E-6CFF-A5B200CC0CA2}"/>
          </ac:spMkLst>
        </pc:spChg>
        <pc:spChg chg="add del mod">
          <ac:chgData name="Katie Walker" userId="4ca4840142b9c77e" providerId="LiveId" clId="{F1E84650-98F8-4AAF-B5BA-2904A79B6987}" dt="2022-06-04T12:55:53.838" v="1414" actId="478"/>
          <ac:spMkLst>
            <pc:docMk/>
            <pc:sldMk cId="2592004710" sldId="258"/>
            <ac:spMk id="6" creationId="{3D15F12B-A94B-4664-D39D-D2FFC77C8711}"/>
          </ac:spMkLst>
        </pc:spChg>
        <pc:spChg chg="add mod">
          <ac:chgData name="Katie Walker" userId="4ca4840142b9c77e" providerId="LiveId" clId="{F1E84650-98F8-4AAF-B5BA-2904A79B6987}" dt="2022-06-24T17:52:33.683" v="12795" actId="2711"/>
          <ac:spMkLst>
            <pc:docMk/>
            <pc:sldMk cId="2592004710" sldId="258"/>
            <ac:spMk id="7" creationId="{55F3CF90-5BF9-610F-4E28-1B4B9F08364E}"/>
          </ac:spMkLst>
        </pc:spChg>
        <pc:spChg chg="add mod">
          <ac:chgData name="Katie Walker" userId="4ca4840142b9c77e" providerId="LiveId" clId="{F1E84650-98F8-4AAF-B5BA-2904A79B6987}" dt="2022-06-24T17:52:14.984" v="12794" actId="2711"/>
          <ac:spMkLst>
            <pc:docMk/>
            <pc:sldMk cId="2592004710" sldId="258"/>
            <ac:spMk id="8" creationId="{D1FFB043-6E86-1E96-A2A0-B8005AC74515}"/>
          </ac:spMkLst>
        </pc:spChg>
        <pc:spChg chg="add mod">
          <ac:chgData name="Katie Walker" userId="4ca4840142b9c77e" providerId="LiveId" clId="{F1E84650-98F8-4AAF-B5BA-2904A79B6987}" dt="2022-06-27T09:57:39.110" v="13322" actId="20577"/>
          <ac:spMkLst>
            <pc:docMk/>
            <pc:sldMk cId="2592004710" sldId="258"/>
            <ac:spMk id="13" creationId="{91D15F8D-31AF-9185-2F9D-A942B12A745B}"/>
          </ac:spMkLst>
        </pc:spChg>
        <pc:picChg chg="add del mod">
          <ac:chgData name="Katie Walker" userId="4ca4840142b9c77e" providerId="LiveId" clId="{F1E84650-98F8-4AAF-B5BA-2904A79B6987}" dt="2022-06-23T19:02:32.347" v="9975" actId="478"/>
          <ac:picMkLst>
            <pc:docMk/>
            <pc:sldMk cId="2592004710" sldId="258"/>
            <ac:picMk id="5" creationId="{F4EEE786-91EE-5516-0FF7-55E3CCD9BFED}"/>
          </ac:picMkLst>
        </pc:picChg>
        <pc:picChg chg="add mod">
          <ac:chgData name="Katie Walker" userId="4ca4840142b9c77e" providerId="LiveId" clId="{F1E84650-98F8-4AAF-B5BA-2904A79B6987}" dt="2022-06-24T10:23:56.853" v="11940" actId="1076"/>
          <ac:picMkLst>
            <pc:docMk/>
            <pc:sldMk cId="2592004710" sldId="258"/>
            <ac:picMk id="11" creationId="{205E0786-E53E-C6CF-E97B-F9B441991A39}"/>
          </ac:picMkLst>
        </pc:picChg>
        <pc:picChg chg="add mod">
          <ac:chgData name="Katie Walker" userId="4ca4840142b9c77e" providerId="LiveId" clId="{F1E84650-98F8-4AAF-B5BA-2904A79B6987}" dt="2022-06-24T10:22:53.828" v="11907" actId="1076"/>
          <ac:picMkLst>
            <pc:docMk/>
            <pc:sldMk cId="2592004710" sldId="258"/>
            <ac:picMk id="1026" creationId="{E9CE8188-E46D-2D98-D014-87804B4E2058}"/>
          </ac:picMkLst>
        </pc:picChg>
        <pc:cxnChg chg="add mod">
          <ac:chgData name="Katie Walker" userId="4ca4840142b9c77e" providerId="LiveId" clId="{F1E84650-98F8-4AAF-B5BA-2904A79B6987}" dt="2022-06-24T10:22:31.075" v="11903" actId="1076"/>
          <ac:cxnSpMkLst>
            <pc:docMk/>
            <pc:sldMk cId="2592004710" sldId="258"/>
            <ac:cxnSpMk id="6" creationId="{56183674-63A3-D6BF-C14B-4AAAAAEEBE89}"/>
          </ac:cxnSpMkLst>
        </pc:cxnChg>
        <pc:cxnChg chg="add mod">
          <ac:chgData name="Katie Walker" userId="4ca4840142b9c77e" providerId="LiveId" clId="{F1E84650-98F8-4AAF-B5BA-2904A79B6987}" dt="2022-06-24T10:22:36.519" v="11904" actId="1076"/>
          <ac:cxnSpMkLst>
            <pc:docMk/>
            <pc:sldMk cId="2592004710" sldId="258"/>
            <ac:cxnSpMk id="10" creationId="{5D61750B-9098-4180-EB63-3C6B7AF41580}"/>
          </ac:cxnSpMkLst>
        </pc:cxnChg>
        <pc:cxnChg chg="add mod">
          <ac:chgData name="Katie Walker" userId="4ca4840142b9c77e" providerId="LiveId" clId="{F1E84650-98F8-4AAF-B5BA-2904A79B6987}" dt="2022-06-24T10:22:49.415" v="11906" actId="1076"/>
          <ac:cxnSpMkLst>
            <pc:docMk/>
            <pc:sldMk cId="2592004710" sldId="258"/>
            <ac:cxnSpMk id="12" creationId="{ECF5C6FF-B992-D898-D754-CF5A6EDFCE22}"/>
          </ac:cxnSpMkLst>
        </pc:cxnChg>
        <pc:cxnChg chg="add mod">
          <ac:chgData name="Katie Walker" userId="4ca4840142b9c77e" providerId="LiveId" clId="{F1E84650-98F8-4AAF-B5BA-2904A79B6987}" dt="2022-06-24T10:22:57.472" v="11908" actId="1076"/>
          <ac:cxnSpMkLst>
            <pc:docMk/>
            <pc:sldMk cId="2592004710" sldId="258"/>
            <ac:cxnSpMk id="14" creationId="{CFE9E3E4-A6C9-F6D9-6A11-9A479798F317}"/>
          </ac:cxnSpMkLst>
        </pc:cxnChg>
      </pc:sldChg>
      <pc:sldChg chg="addSp delSp modSp new mod">
        <pc:chgData name="Katie Walker" userId="4ca4840142b9c77e" providerId="LiveId" clId="{F1E84650-98F8-4AAF-B5BA-2904A79B6987}" dt="2022-06-27T10:25:55.136" v="13522" actId="1076"/>
        <pc:sldMkLst>
          <pc:docMk/>
          <pc:sldMk cId="3434343425" sldId="259"/>
        </pc:sldMkLst>
        <pc:spChg chg="add mod">
          <ac:chgData name="Katie Walker" userId="4ca4840142b9c77e" providerId="LiveId" clId="{F1E84650-98F8-4AAF-B5BA-2904A79B6987}" dt="2022-06-27T10:25:55.136" v="13522" actId="1076"/>
          <ac:spMkLst>
            <pc:docMk/>
            <pc:sldMk cId="3434343425" sldId="259"/>
            <ac:spMk id="2" creationId="{04BD0FE5-1781-CDD1-60BE-C1700CAE65CA}"/>
          </ac:spMkLst>
        </pc:spChg>
        <pc:spChg chg="del mod">
          <ac:chgData name="Katie Walker" userId="4ca4840142b9c77e" providerId="LiveId" clId="{F1E84650-98F8-4AAF-B5BA-2904A79B6987}" dt="2022-06-23T10:37:52.741" v="8551" actId="478"/>
          <ac:spMkLst>
            <pc:docMk/>
            <pc:sldMk cId="3434343425" sldId="259"/>
            <ac:spMk id="2" creationId="{87ED244E-41E7-EC2C-4C43-3731D863D92D}"/>
          </ac:spMkLst>
        </pc:spChg>
        <pc:spChg chg="add mod">
          <ac:chgData name="Katie Walker" userId="4ca4840142b9c77e" providerId="LiveId" clId="{F1E84650-98F8-4AAF-B5BA-2904A79B6987}" dt="2022-06-24T17:53:45.980" v="12802" actId="1076"/>
          <ac:spMkLst>
            <pc:docMk/>
            <pc:sldMk cId="3434343425" sldId="259"/>
            <ac:spMk id="3" creationId="{9FF66401-A8F8-A74B-917D-85654283DD08}"/>
          </ac:spMkLst>
        </pc:spChg>
        <pc:spChg chg="add mod">
          <ac:chgData name="Katie Walker" userId="4ca4840142b9c77e" providerId="LiveId" clId="{F1E84650-98F8-4AAF-B5BA-2904A79B6987}" dt="2022-06-27T10:03:45.438" v="13348" actId="20577"/>
          <ac:spMkLst>
            <pc:docMk/>
            <pc:sldMk cId="3434343425" sldId="259"/>
            <ac:spMk id="6" creationId="{A1FD6B76-AB38-E958-CC4F-910E2BC86ECB}"/>
          </ac:spMkLst>
        </pc:spChg>
        <pc:spChg chg="add del mod">
          <ac:chgData name="Katie Walker" userId="4ca4840142b9c77e" providerId="LiveId" clId="{F1E84650-98F8-4AAF-B5BA-2904A79B6987}" dt="2022-06-23T10:37:57.561" v="8552" actId="478"/>
          <ac:spMkLst>
            <pc:docMk/>
            <pc:sldMk cId="3434343425" sldId="259"/>
            <ac:spMk id="8" creationId="{22FA1012-B207-5CA1-4AF9-D925BDB686F2}"/>
          </ac:spMkLst>
        </pc:spChg>
        <pc:spChg chg="add mod">
          <ac:chgData name="Katie Walker" userId="4ca4840142b9c77e" providerId="LiveId" clId="{F1E84650-98F8-4AAF-B5BA-2904A79B6987}" dt="2022-06-25T13:05:33.002" v="12969" actId="20577"/>
          <ac:spMkLst>
            <pc:docMk/>
            <pc:sldMk cId="3434343425" sldId="259"/>
            <ac:spMk id="9" creationId="{82229D52-6C6F-911D-F16B-88EAD66A349B}"/>
          </ac:spMkLst>
        </pc:spChg>
        <pc:picChg chg="add del mod">
          <ac:chgData name="Katie Walker" userId="4ca4840142b9c77e" providerId="LiveId" clId="{F1E84650-98F8-4AAF-B5BA-2904A79B6987}" dt="2022-06-21T11:59:34.594" v="6067" actId="478"/>
          <ac:picMkLst>
            <pc:docMk/>
            <pc:sldMk cId="3434343425" sldId="259"/>
            <ac:picMk id="3" creationId="{D0E02C72-50B9-99E5-36F0-858140BB6D55}"/>
          </ac:picMkLst>
        </pc:picChg>
        <pc:picChg chg="add mod">
          <ac:chgData name="Katie Walker" userId="4ca4840142b9c77e" providerId="LiveId" clId="{F1E84650-98F8-4AAF-B5BA-2904A79B6987}" dt="2022-06-27T10:25:50.456" v="13521" actId="1076"/>
          <ac:picMkLst>
            <pc:docMk/>
            <pc:sldMk cId="3434343425" sldId="259"/>
            <ac:picMk id="4" creationId="{426FF6CB-E0C6-18F2-7113-18BBA7CAA53A}"/>
          </ac:picMkLst>
        </pc:picChg>
        <pc:picChg chg="add del mod">
          <ac:chgData name="Katie Walker" userId="4ca4840142b9c77e" providerId="LiveId" clId="{F1E84650-98F8-4AAF-B5BA-2904A79B6987}" dt="2022-06-21T11:59:32.974" v="6066" actId="478"/>
          <ac:picMkLst>
            <pc:docMk/>
            <pc:sldMk cId="3434343425" sldId="259"/>
            <ac:picMk id="4" creationId="{DAEB4CD2-6A30-3318-4666-381899BD1E76}"/>
          </ac:picMkLst>
        </pc:picChg>
        <pc:picChg chg="add del mod">
          <ac:chgData name="Katie Walker" userId="4ca4840142b9c77e" providerId="LiveId" clId="{F1E84650-98F8-4AAF-B5BA-2904A79B6987}" dt="2022-06-10T16:03:41.588" v="3283" actId="21"/>
          <ac:picMkLst>
            <pc:docMk/>
            <pc:sldMk cId="3434343425" sldId="259"/>
            <ac:picMk id="5" creationId="{A63BD5E0-BA7B-4702-4AA5-321F6000DEC1}"/>
          </ac:picMkLst>
        </pc:picChg>
        <pc:picChg chg="add del mod">
          <ac:chgData name="Katie Walker" userId="4ca4840142b9c77e" providerId="LiveId" clId="{F1E84650-98F8-4AAF-B5BA-2904A79B6987}" dt="2022-06-23T10:27:03.239" v="8418" actId="21"/>
          <ac:picMkLst>
            <pc:docMk/>
            <pc:sldMk cId="3434343425" sldId="259"/>
            <ac:picMk id="5" creationId="{DB85F4B9-89DF-014E-1EB4-FCEE91B614DC}"/>
          </ac:picMkLst>
        </pc:picChg>
        <pc:picChg chg="add del mod">
          <ac:chgData name="Katie Walker" userId="4ca4840142b9c77e" providerId="LiveId" clId="{F1E84650-98F8-4AAF-B5BA-2904A79B6987}" dt="2022-06-10T16:03:23.799" v="3280" actId="21"/>
          <ac:picMkLst>
            <pc:docMk/>
            <pc:sldMk cId="3434343425" sldId="259"/>
            <ac:picMk id="6" creationId="{F93ED7D5-3344-5B69-CA1E-08290BFB7F83}"/>
          </ac:picMkLst>
        </pc:picChg>
      </pc:sldChg>
      <pc:sldChg chg="addSp modSp new mod">
        <pc:chgData name="Katie Walker" userId="4ca4840142b9c77e" providerId="LiveId" clId="{F1E84650-98F8-4AAF-B5BA-2904A79B6987}" dt="2022-06-27T10:25:06.213" v="13519" actId="1076"/>
        <pc:sldMkLst>
          <pc:docMk/>
          <pc:sldMk cId="813784957" sldId="260"/>
        </pc:sldMkLst>
        <pc:spChg chg="add mod">
          <ac:chgData name="Katie Walker" userId="4ca4840142b9c77e" providerId="LiveId" clId="{F1E84650-98F8-4AAF-B5BA-2904A79B6987}" dt="2022-06-27T10:25:06.213" v="13519" actId="1076"/>
          <ac:spMkLst>
            <pc:docMk/>
            <pc:sldMk cId="813784957" sldId="260"/>
            <ac:spMk id="2" creationId="{9BC148DD-5342-A6A0-E9B7-36F81ADCB151}"/>
          </ac:spMkLst>
        </pc:spChg>
        <pc:spChg chg="add mod">
          <ac:chgData name="Katie Walker" userId="4ca4840142b9c77e" providerId="LiveId" clId="{F1E84650-98F8-4AAF-B5BA-2904A79B6987}" dt="2022-06-27T10:12:29.886" v="13408" actId="1076"/>
          <ac:spMkLst>
            <pc:docMk/>
            <pc:sldMk cId="813784957" sldId="260"/>
            <ac:spMk id="3" creationId="{0062D032-9FB3-443E-D854-8A789890871E}"/>
          </ac:spMkLst>
        </pc:spChg>
        <pc:spChg chg="add mod">
          <ac:chgData name="Katie Walker" userId="4ca4840142b9c77e" providerId="LiveId" clId="{F1E84650-98F8-4AAF-B5BA-2904A79B6987}" dt="2022-06-24T17:42:51.137" v="12744" actId="113"/>
          <ac:spMkLst>
            <pc:docMk/>
            <pc:sldMk cId="813784957" sldId="260"/>
            <ac:spMk id="5" creationId="{46D74F40-233B-38BF-C847-A84A93460BFA}"/>
          </ac:spMkLst>
        </pc:spChg>
        <pc:picChg chg="add mod">
          <ac:chgData name="Katie Walker" userId="4ca4840142b9c77e" providerId="LiveId" clId="{F1E84650-98F8-4AAF-B5BA-2904A79B6987}" dt="2022-06-27T10:11:56.120" v="13402" actId="1076"/>
          <ac:picMkLst>
            <pc:docMk/>
            <pc:sldMk cId="813784957" sldId="260"/>
            <ac:picMk id="4" creationId="{F976E1E3-2CD0-FC08-8392-E709418D04E0}"/>
          </ac:picMkLst>
        </pc:picChg>
        <pc:picChg chg="add mod">
          <ac:chgData name="Katie Walker" userId="4ca4840142b9c77e" providerId="LiveId" clId="{F1E84650-98F8-4AAF-B5BA-2904A79B6987}" dt="2022-06-27T10:12:17.186" v="13407" actId="1076"/>
          <ac:picMkLst>
            <pc:docMk/>
            <pc:sldMk cId="813784957" sldId="260"/>
            <ac:picMk id="1026" creationId="{88B34FA4-7720-4456-3C3A-D1391C5E12BC}"/>
          </ac:picMkLst>
        </pc:picChg>
      </pc:sldChg>
      <pc:sldChg chg="addSp modSp new mod">
        <pc:chgData name="Katie Walker" userId="4ca4840142b9c77e" providerId="LiveId" clId="{F1E84650-98F8-4AAF-B5BA-2904A79B6987}" dt="2022-06-24T10:27:55.117" v="12137" actId="20577"/>
        <pc:sldMkLst>
          <pc:docMk/>
          <pc:sldMk cId="3985857134" sldId="261"/>
        </pc:sldMkLst>
        <pc:spChg chg="add mod">
          <ac:chgData name="Katie Walker" userId="4ca4840142b9c77e" providerId="LiveId" clId="{F1E84650-98F8-4AAF-B5BA-2904A79B6987}" dt="2022-06-24T10:27:55.117" v="12137" actId="20577"/>
          <ac:spMkLst>
            <pc:docMk/>
            <pc:sldMk cId="3985857134" sldId="261"/>
            <ac:spMk id="2" creationId="{325144A0-06FA-427A-E72C-582867458FF0}"/>
          </ac:spMkLst>
        </pc:spChg>
        <pc:spChg chg="add mod">
          <ac:chgData name="Katie Walker" userId="4ca4840142b9c77e" providerId="LiveId" clId="{F1E84650-98F8-4AAF-B5BA-2904A79B6987}" dt="2022-06-24T10:27:19.429" v="12051" actId="1076"/>
          <ac:spMkLst>
            <pc:docMk/>
            <pc:sldMk cId="3985857134" sldId="261"/>
            <ac:spMk id="3" creationId="{70591159-D84D-2013-0F86-C18D984EA503}"/>
          </ac:spMkLst>
        </pc:spChg>
        <pc:spChg chg="add mod">
          <ac:chgData name="Katie Walker" userId="4ca4840142b9c77e" providerId="LiveId" clId="{F1E84650-98F8-4AAF-B5BA-2904A79B6987}" dt="2022-06-24T10:27:12.699" v="12049" actId="20577"/>
          <ac:spMkLst>
            <pc:docMk/>
            <pc:sldMk cId="3985857134" sldId="261"/>
            <ac:spMk id="5" creationId="{A3C99284-FAA9-F633-2580-377926D3367D}"/>
          </ac:spMkLst>
        </pc:spChg>
        <pc:picChg chg="add mod">
          <ac:chgData name="Katie Walker" userId="4ca4840142b9c77e" providerId="LiveId" clId="{F1E84650-98F8-4AAF-B5BA-2904A79B6987}" dt="2022-06-24T10:27:15.768" v="12050" actId="1076"/>
          <ac:picMkLst>
            <pc:docMk/>
            <pc:sldMk cId="3985857134" sldId="261"/>
            <ac:picMk id="4" creationId="{5AD78B63-2EB5-F276-D1B3-C441C6034A98}"/>
          </ac:picMkLst>
        </pc:picChg>
      </pc:sldChg>
      <pc:sldChg chg="addSp delSp modSp new mod">
        <pc:chgData name="Katie Walker" userId="4ca4840142b9c77e" providerId="LiveId" clId="{F1E84650-98F8-4AAF-B5BA-2904A79B6987}" dt="2022-06-27T13:48:55.686" v="13533" actId="20577"/>
        <pc:sldMkLst>
          <pc:docMk/>
          <pc:sldMk cId="2390592896" sldId="262"/>
        </pc:sldMkLst>
        <pc:spChg chg="add del mod">
          <ac:chgData name="Katie Walker" userId="4ca4840142b9c77e" providerId="LiveId" clId="{F1E84650-98F8-4AAF-B5BA-2904A79B6987}" dt="2022-06-27T13:48:55.686" v="13533" actId="20577"/>
          <ac:spMkLst>
            <pc:docMk/>
            <pc:sldMk cId="2390592896" sldId="262"/>
            <ac:spMk id="2" creationId="{D8EEBF13-6705-E6C2-357E-B0502FE3315C}"/>
          </ac:spMkLst>
        </pc:spChg>
        <pc:spChg chg="add mod">
          <ac:chgData name="Katie Walker" userId="4ca4840142b9c77e" providerId="LiveId" clId="{F1E84650-98F8-4AAF-B5BA-2904A79B6987}" dt="2022-06-24T17:44:59.371" v="12759" actId="1076"/>
          <ac:spMkLst>
            <pc:docMk/>
            <pc:sldMk cId="2390592896" sldId="262"/>
            <ac:spMk id="4" creationId="{68A16A60-9F3B-51B5-B715-CCDAAEC227ED}"/>
          </ac:spMkLst>
        </pc:spChg>
        <pc:picChg chg="add mod">
          <ac:chgData name="Katie Walker" userId="4ca4840142b9c77e" providerId="LiveId" clId="{F1E84650-98F8-4AAF-B5BA-2904A79B6987}" dt="2022-06-23T11:13:48.944" v="9586" actId="1076"/>
          <ac:picMkLst>
            <pc:docMk/>
            <pc:sldMk cId="2390592896" sldId="262"/>
            <ac:picMk id="3" creationId="{50C4A389-50A6-2D76-D13B-05BCA2AB599A}"/>
          </ac:picMkLst>
        </pc:picChg>
        <pc:picChg chg="add del mod">
          <ac:chgData name="Katie Walker" userId="4ca4840142b9c77e" providerId="LiveId" clId="{F1E84650-98F8-4AAF-B5BA-2904A79B6987}" dt="2022-06-15T14:53:38.657" v="4601"/>
          <ac:picMkLst>
            <pc:docMk/>
            <pc:sldMk cId="2390592896" sldId="262"/>
            <ac:picMk id="1026" creationId="{D3E07232-6D5C-21D6-BB9D-3FBE9BE6E480}"/>
          </ac:picMkLst>
        </pc:picChg>
        <pc:picChg chg="add del mod">
          <ac:chgData name="Katie Walker" userId="4ca4840142b9c77e" providerId="LiveId" clId="{F1E84650-98F8-4AAF-B5BA-2904A79B6987}" dt="2022-06-23T11:05:26.867" v="9497" actId="21"/>
          <ac:picMkLst>
            <pc:docMk/>
            <pc:sldMk cId="2390592896" sldId="262"/>
            <ac:picMk id="1028" creationId="{AE4B486E-0DB4-4E19-4A35-D906A96AE53F}"/>
          </ac:picMkLst>
        </pc:picChg>
        <pc:picChg chg="add del mod">
          <ac:chgData name="Katie Walker" userId="4ca4840142b9c77e" providerId="LiveId" clId="{F1E84650-98F8-4AAF-B5BA-2904A79B6987}" dt="2022-06-23T10:56:29.615" v="9064" actId="21"/>
          <ac:picMkLst>
            <pc:docMk/>
            <pc:sldMk cId="2390592896" sldId="262"/>
            <ac:picMk id="1030" creationId="{8EB1E5A5-1B38-FFFF-C217-5E76C4491BD6}"/>
          </ac:picMkLst>
        </pc:picChg>
        <pc:picChg chg="add mod">
          <ac:chgData name="Katie Walker" userId="4ca4840142b9c77e" providerId="LiveId" clId="{F1E84650-98F8-4AAF-B5BA-2904A79B6987}" dt="2022-06-23T10:56:50.674" v="9068" actId="1076"/>
          <ac:picMkLst>
            <pc:docMk/>
            <pc:sldMk cId="2390592896" sldId="262"/>
            <ac:picMk id="1032" creationId="{680BE9DB-3CAE-34B8-FE81-8D0E831B11E1}"/>
          </ac:picMkLst>
        </pc:picChg>
      </pc:sldChg>
      <pc:sldChg chg="addSp modSp new mod">
        <pc:chgData name="Katie Walker" userId="4ca4840142b9c77e" providerId="LiveId" clId="{F1E84650-98F8-4AAF-B5BA-2904A79B6987}" dt="2022-06-25T13:23:04.498" v="13214" actId="20577"/>
        <pc:sldMkLst>
          <pc:docMk/>
          <pc:sldMk cId="2371980297" sldId="263"/>
        </pc:sldMkLst>
        <pc:spChg chg="add mod">
          <ac:chgData name="Katie Walker" userId="4ca4840142b9c77e" providerId="LiveId" clId="{F1E84650-98F8-4AAF-B5BA-2904A79B6987}" dt="2022-06-23T10:30:43.412" v="8434" actId="1076"/>
          <ac:spMkLst>
            <pc:docMk/>
            <pc:sldMk cId="2371980297" sldId="263"/>
            <ac:spMk id="2" creationId="{32E1E581-E212-2A50-9D2B-1272C2F27B43}"/>
          </ac:spMkLst>
        </pc:spChg>
        <pc:spChg chg="add mod">
          <ac:chgData name="Katie Walker" userId="4ca4840142b9c77e" providerId="LiveId" clId="{F1E84650-98F8-4AAF-B5BA-2904A79B6987}" dt="2022-06-25T13:23:04.498" v="13214" actId="20577"/>
          <ac:spMkLst>
            <pc:docMk/>
            <pc:sldMk cId="2371980297" sldId="263"/>
            <ac:spMk id="3" creationId="{1AC57688-9D1F-B5B6-5ABB-0855082D052C}"/>
          </ac:spMkLst>
        </pc:spChg>
        <pc:picChg chg="add mod">
          <ac:chgData name="Katie Walker" userId="4ca4840142b9c77e" providerId="LiveId" clId="{F1E84650-98F8-4AAF-B5BA-2904A79B6987}" dt="2022-06-10T13:00:10.864" v="2617" actId="14100"/>
          <ac:picMkLst>
            <pc:docMk/>
            <pc:sldMk cId="2371980297" sldId="263"/>
            <ac:picMk id="5" creationId="{A14C48F7-4287-CA48-1D9D-5FBEB5BD923E}"/>
          </ac:picMkLst>
        </pc:picChg>
      </pc:sldChg>
      <pc:sldChg chg="modSp new del mod">
        <pc:chgData name="Katie Walker" userId="4ca4840142b9c77e" providerId="LiveId" clId="{F1E84650-98F8-4AAF-B5BA-2904A79B6987}" dt="2022-06-10T13:09:50.238" v="2719" actId="2696"/>
        <pc:sldMkLst>
          <pc:docMk/>
          <pc:sldMk cId="1828855004" sldId="264"/>
        </pc:sldMkLst>
        <pc:spChg chg="mod">
          <ac:chgData name="Katie Walker" userId="4ca4840142b9c77e" providerId="LiveId" clId="{F1E84650-98F8-4AAF-B5BA-2904A79B6987}" dt="2022-06-10T13:09:29.645" v="2718" actId="1076"/>
          <ac:spMkLst>
            <pc:docMk/>
            <pc:sldMk cId="1828855004" sldId="264"/>
            <ac:spMk id="2" creationId="{33603280-39B1-CBB9-9A17-EBEBDDA367D5}"/>
          </ac:spMkLst>
        </pc:spChg>
      </pc:sldChg>
      <pc:sldChg chg="addSp delSp modSp add mod ord">
        <pc:chgData name="Katie Walker" userId="4ca4840142b9c77e" providerId="LiveId" clId="{F1E84650-98F8-4AAF-B5BA-2904A79B6987}" dt="2022-06-27T10:03:22.107" v="13347" actId="20577"/>
        <pc:sldMkLst>
          <pc:docMk/>
          <pc:sldMk cId="2817011297" sldId="264"/>
        </pc:sldMkLst>
        <pc:spChg chg="del mod">
          <ac:chgData name="Katie Walker" userId="4ca4840142b9c77e" providerId="LiveId" clId="{F1E84650-98F8-4AAF-B5BA-2904A79B6987}" dt="2022-06-15T15:01:51.968" v="4663" actId="478"/>
          <ac:spMkLst>
            <pc:docMk/>
            <pc:sldMk cId="2817011297" sldId="264"/>
            <ac:spMk id="2" creationId="{33603280-39B1-CBB9-9A17-EBEBDDA367D5}"/>
          </ac:spMkLst>
        </pc:spChg>
        <pc:spChg chg="add mod">
          <ac:chgData name="Katie Walker" userId="4ca4840142b9c77e" providerId="LiveId" clId="{F1E84650-98F8-4AAF-B5BA-2904A79B6987}" dt="2022-06-24T17:53:28.989" v="12798" actId="1076"/>
          <ac:spMkLst>
            <pc:docMk/>
            <pc:sldMk cId="2817011297" sldId="264"/>
            <ac:spMk id="3" creationId="{5E9A4211-FB3E-897F-3A9A-1B4DD0763CDE}"/>
          </ac:spMkLst>
        </pc:spChg>
        <pc:spChg chg="add del mod">
          <ac:chgData name="Katie Walker" userId="4ca4840142b9c77e" providerId="LiveId" clId="{F1E84650-98F8-4AAF-B5BA-2904A79B6987}" dt="2022-06-15T15:02:41.592" v="4666" actId="478"/>
          <ac:spMkLst>
            <pc:docMk/>
            <pc:sldMk cId="2817011297" sldId="264"/>
            <ac:spMk id="5" creationId="{C2B46BB0-27F3-C420-F924-E69EE9D1AF43}"/>
          </ac:spMkLst>
        </pc:spChg>
        <pc:spChg chg="add mod">
          <ac:chgData name="Katie Walker" userId="4ca4840142b9c77e" providerId="LiveId" clId="{F1E84650-98F8-4AAF-B5BA-2904A79B6987}" dt="2022-06-27T10:03:22.107" v="13347" actId="20577"/>
          <ac:spMkLst>
            <pc:docMk/>
            <pc:sldMk cId="2817011297" sldId="264"/>
            <ac:spMk id="6" creationId="{F002F73A-93D2-1AA9-A92F-83703B16D00F}"/>
          </ac:spMkLst>
        </pc:spChg>
        <pc:spChg chg="add del mod">
          <ac:chgData name="Katie Walker" userId="4ca4840142b9c77e" providerId="LiveId" clId="{F1E84650-98F8-4AAF-B5BA-2904A79B6987}" dt="2022-06-23T10:26:47.936" v="8415" actId="21"/>
          <ac:spMkLst>
            <pc:docMk/>
            <pc:sldMk cId="2817011297" sldId="264"/>
            <ac:spMk id="7" creationId="{10B89C7F-6511-FF7A-C5DD-2B7A9BF96C4D}"/>
          </ac:spMkLst>
        </pc:spChg>
        <pc:picChg chg="add del mod">
          <ac:chgData name="Katie Walker" userId="4ca4840142b9c77e" providerId="LiveId" clId="{F1E84650-98F8-4AAF-B5BA-2904A79B6987}" dt="2022-06-23T10:27:46.170" v="8428" actId="478"/>
          <ac:picMkLst>
            <pc:docMk/>
            <pc:sldMk cId="2817011297" sldId="264"/>
            <ac:picMk id="8" creationId="{01BBDF3C-EF19-BDF7-09FB-F9B7CE97A253}"/>
          </ac:picMkLst>
        </pc:picChg>
        <pc:picChg chg="add del mod">
          <ac:chgData name="Katie Walker" userId="4ca4840142b9c77e" providerId="LiveId" clId="{F1E84650-98F8-4AAF-B5BA-2904A79B6987}" dt="2022-06-23T19:49:38.685" v="11175" actId="478"/>
          <ac:picMkLst>
            <pc:docMk/>
            <pc:sldMk cId="2817011297" sldId="264"/>
            <ac:picMk id="9" creationId="{28486E73-5F0C-6C12-62B2-7D94CE6A9B18}"/>
          </ac:picMkLst>
        </pc:picChg>
        <pc:picChg chg="add del mod">
          <ac:chgData name="Katie Walker" userId="4ca4840142b9c77e" providerId="LiveId" clId="{F1E84650-98F8-4AAF-B5BA-2904A79B6987}" dt="2022-06-23T19:49:40.521" v="11176" actId="478"/>
          <ac:picMkLst>
            <pc:docMk/>
            <pc:sldMk cId="2817011297" sldId="264"/>
            <ac:picMk id="10" creationId="{0D6F8F1B-0022-CCC6-50C2-AAED3CFB3036}"/>
          </ac:picMkLst>
        </pc:picChg>
        <pc:picChg chg="add del mod">
          <ac:chgData name="Katie Walker" userId="4ca4840142b9c77e" providerId="LiveId" clId="{F1E84650-98F8-4AAF-B5BA-2904A79B6987}" dt="2022-06-22T10:54:43.529" v="6538" actId="21"/>
          <ac:picMkLst>
            <pc:docMk/>
            <pc:sldMk cId="2817011297" sldId="264"/>
            <ac:picMk id="2050" creationId="{0BE3E1C5-BCE0-F35C-5B4E-FDD8C8ADB967}"/>
          </ac:picMkLst>
        </pc:picChg>
        <pc:picChg chg="add del mod">
          <ac:chgData name="Katie Walker" userId="4ca4840142b9c77e" providerId="LiveId" clId="{F1E84650-98F8-4AAF-B5BA-2904A79B6987}" dt="2022-06-23T10:26:22.461" v="8412" actId="21"/>
          <ac:picMkLst>
            <pc:docMk/>
            <pc:sldMk cId="2817011297" sldId="264"/>
            <ac:picMk id="2052" creationId="{26829141-63E3-306A-B781-BB07CF3FAA18}"/>
          </ac:picMkLst>
        </pc:picChg>
      </pc:sldChg>
      <pc:sldChg chg="addSp delSp modSp new mod ord">
        <pc:chgData name="Katie Walker" userId="4ca4840142b9c77e" providerId="LiveId" clId="{F1E84650-98F8-4AAF-B5BA-2904A79B6987}" dt="2022-06-25T13:21:32.660" v="13070" actId="1076"/>
        <pc:sldMkLst>
          <pc:docMk/>
          <pc:sldMk cId="2686012075" sldId="265"/>
        </pc:sldMkLst>
        <pc:spChg chg="mod">
          <ac:chgData name="Katie Walker" userId="4ca4840142b9c77e" providerId="LiveId" clId="{F1E84650-98F8-4AAF-B5BA-2904A79B6987}" dt="2022-06-24T17:50:18.994" v="12790" actId="1076"/>
          <ac:spMkLst>
            <pc:docMk/>
            <pc:sldMk cId="2686012075" sldId="265"/>
            <ac:spMk id="2" creationId="{D49886C6-18D4-D140-F95D-73D025D0E13D}"/>
          </ac:spMkLst>
        </pc:spChg>
        <pc:spChg chg="add del mod">
          <ac:chgData name="Katie Walker" userId="4ca4840142b9c77e" providerId="LiveId" clId="{F1E84650-98F8-4AAF-B5BA-2904A79B6987}" dt="2022-06-24T17:49:11.859" v="12781" actId="478"/>
          <ac:spMkLst>
            <pc:docMk/>
            <pc:sldMk cId="2686012075" sldId="265"/>
            <ac:spMk id="4" creationId="{F1D5A50B-07B0-693E-7740-ADA0A0ED2497}"/>
          </ac:spMkLst>
        </pc:spChg>
        <pc:spChg chg="add mod">
          <ac:chgData name="Katie Walker" userId="4ca4840142b9c77e" providerId="LiveId" clId="{F1E84650-98F8-4AAF-B5BA-2904A79B6987}" dt="2022-06-25T13:21:32.660" v="13070" actId="1076"/>
          <ac:spMkLst>
            <pc:docMk/>
            <pc:sldMk cId="2686012075" sldId="265"/>
            <ac:spMk id="6" creationId="{38B1D878-FF06-60CB-287F-66E22618ACA3}"/>
          </ac:spMkLst>
        </pc:spChg>
        <pc:picChg chg="add del mod">
          <ac:chgData name="Katie Walker" userId="4ca4840142b9c77e" providerId="LiveId" clId="{F1E84650-98F8-4AAF-B5BA-2904A79B6987}" dt="2022-06-21T12:04:15.013" v="6512" actId="478"/>
          <ac:picMkLst>
            <pc:docMk/>
            <pc:sldMk cId="2686012075" sldId="265"/>
            <ac:picMk id="3" creationId="{571CF4C1-0313-3FCE-BF66-F202F6564BCF}"/>
          </ac:picMkLst>
        </pc:picChg>
        <pc:picChg chg="add mod">
          <ac:chgData name="Katie Walker" userId="4ca4840142b9c77e" providerId="LiveId" clId="{F1E84650-98F8-4AAF-B5BA-2904A79B6987}" dt="2022-06-25T13:17:20.994" v="13066" actId="1076"/>
          <ac:picMkLst>
            <pc:docMk/>
            <pc:sldMk cId="2686012075" sldId="265"/>
            <ac:picMk id="3" creationId="{947EB894-F5A4-160A-3FA9-0B3EA621DA14}"/>
          </ac:picMkLst>
        </pc:picChg>
        <pc:picChg chg="add del mod">
          <ac:chgData name="Katie Walker" userId="4ca4840142b9c77e" providerId="LiveId" clId="{F1E84650-98F8-4AAF-B5BA-2904A79B6987}" dt="2022-06-21T12:04:16.955" v="6513" actId="478"/>
          <ac:picMkLst>
            <pc:docMk/>
            <pc:sldMk cId="2686012075" sldId="265"/>
            <ac:picMk id="4" creationId="{C22B2D69-235F-A0AB-6C14-CD4682D74B06}"/>
          </ac:picMkLst>
        </pc:picChg>
        <pc:picChg chg="add mod">
          <ac:chgData name="Katie Walker" userId="4ca4840142b9c77e" providerId="LiveId" clId="{F1E84650-98F8-4AAF-B5BA-2904A79B6987}" dt="2022-06-25T13:21:11.474" v="13068" actId="1076"/>
          <ac:picMkLst>
            <pc:docMk/>
            <pc:sldMk cId="2686012075" sldId="265"/>
            <ac:picMk id="5" creationId="{78996FC0-3C0D-5AB8-5307-570D8A95E25F}"/>
          </ac:picMkLst>
        </pc:picChg>
      </pc:sldChg>
      <pc:sldChg chg="addSp delSp modSp new mod">
        <pc:chgData name="Katie Walker" userId="4ca4840142b9c77e" providerId="LiveId" clId="{F1E84650-98F8-4AAF-B5BA-2904A79B6987}" dt="2022-06-27T10:04:38.026" v="13360"/>
        <pc:sldMkLst>
          <pc:docMk/>
          <pc:sldMk cId="1260324275" sldId="266"/>
        </pc:sldMkLst>
        <pc:spChg chg="del mod">
          <ac:chgData name="Katie Walker" userId="4ca4840142b9c77e" providerId="LiveId" clId="{F1E84650-98F8-4AAF-B5BA-2904A79B6987}" dt="2022-06-23T10:41:51.927" v="8629" actId="478"/>
          <ac:spMkLst>
            <pc:docMk/>
            <pc:sldMk cId="1260324275" sldId="266"/>
            <ac:spMk id="2" creationId="{B2945D5A-4188-50E4-7F07-2662C9AB33C2}"/>
          </ac:spMkLst>
        </pc:spChg>
        <pc:spChg chg="add mod">
          <ac:chgData name="Katie Walker" userId="4ca4840142b9c77e" providerId="LiveId" clId="{F1E84650-98F8-4AAF-B5BA-2904A79B6987}" dt="2022-06-27T10:04:38.026" v="13360"/>
          <ac:spMkLst>
            <pc:docMk/>
            <pc:sldMk cId="1260324275" sldId="266"/>
            <ac:spMk id="2" creationId="{E393738E-14EE-C863-EC7A-22692459B9A9}"/>
          </ac:spMkLst>
        </pc:spChg>
        <pc:spChg chg="add mod">
          <ac:chgData name="Katie Walker" userId="4ca4840142b9c77e" providerId="LiveId" clId="{F1E84650-98F8-4AAF-B5BA-2904A79B6987}" dt="2022-06-25T13:07:23.080" v="13024" actId="20577"/>
          <ac:spMkLst>
            <pc:docMk/>
            <pc:sldMk cId="1260324275" sldId="266"/>
            <ac:spMk id="3" creationId="{C6720AE9-ECDB-F1C4-30D0-F040F17FB989}"/>
          </ac:spMkLst>
        </pc:spChg>
        <pc:spChg chg="add mod">
          <ac:chgData name="Katie Walker" userId="4ca4840142b9c77e" providerId="LiveId" clId="{F1E84650-98F8-4AAF-B5BA-2904A79B6987}" dt="2022-06-23T10:50:51.594" v="9038" actId="1076"/>
          <ac:spMkLst>
            <pc:docMk/>
            <pc:sldMk cId="1260324275" sldId="266"/>
            <ac:spMk id="4" creationId="{4700E824-9C79-8259-2BD2-9A22648B9865}"/>
          </ac:spMkLst>
        </pc:spChg>
        <pc:graphicFrameChg chg="add mod modGraphic">
          <ac:chgData name="Katie Walker" userId="4ca4840142b9c77e" providerId="LiveId" clId="{F1E84650-98F8-4AAF-B5BA-2904A79B6987}" dt="2022-06-24T15:19:42.974" v="12713" actId="14100"/>
          <ac:graphicFrameMkLst>
            <pc:docMk/>
            <pc:sldMk cId="1260324275" sldId="266"/>
            <ac:graphicFrameMk id="5" creationId="{888ECD6C-7924-B3EB-DD93-1B10A5040033}"/>
          </ac:graphicFrameMkLst>
        </pc:graphicFrameChg>
        <pc:picChg chg="add del mod">
          <ac:chgData name="Katie Walker" userId="4ca4840142b9c77e" providerId="LiveId" clId="{F1E84650-98F8-4AAF-B5BA-2904A79B6987}" dt="2022-06-21T12:01:23.948" v="6267" actId="478"/>
          <ac:picMkLst>
            <pc:docMk/>
            <pc:sldMk cId="1260324275" sldId="266"/>
            <ac:picMk id="3" creationId="{1EF41574-B4F8-9971-DFC5-13C15CFF6023}"/>
          </ac:picMkLst>
        </pc:picChg>
        <pc:picChg chg="add del mod">
          <ac:chgData name="Katie Walker" userId="4ca4840142b9c77e" providerId="LiveId" clId="{F1E84650-98F8-4AAF-B5BA-2904A79B6987}" dt="2022-06-21T12:01:22.281" v="6266" actId="478"/>
          <ac:picMkLst>
            <pc:docMk/>
            <pc:sldMk cId="1260324275" sldId="266"/>
            <ac:picMk id="4" creationId="{DA055323-46F6-69B3-F44A-38BC2EA840CC}"/>
          </ac:picMkLst>
        </pc:picChg>
      </pc:sldChg>
      <pc:sldChg chg="addSp delSp modSp new mod">
        <pc:chgData name="Katie Walker" userId="4ca4840142b9c77e" providerId="LiveId" clId="{F1E84650-98F8-4AAF-B5BA-2904A79B6987}" dt="2022-06-25T13:22:57.478" v="13213" actId="1076"/>
        <pc:sldMkLst>
          <pc:docMk/>
          <pc:sldMk cId="1190918128" sldId="267"/>
        </pc:sldMkLst>
        <pc:spChg chg="add mod">
          <ac:chgData name="Katie Walker" userId="4ca4840142b9c77e" providerId="LiveId" clId="{F1E84650-98F8-4AAF-B5BA-2904A79B6987}" dt="2022-06-25T13:22:57.478" v="13213" actId="1076"/>
          <ac:spMkLst>
            <pc:docMk/>
            <pc:sldMk cId="1190918128" sldId="267"/>
            <ac:spMk id="2" creationId="{46606477-E242-1CD4-DAF9-CBE60AC4FC7E}"/>
          </ac:spMkLst>
        </pc:spChg>
        <pc:spChg chg="add del mod">
          <ac:chgData name="Katie Walker" userId="4ca4840142b9c77e" providerId="LiveId" clId="{F1E84650-98F8-4AAF-B5BA-2904A79B6987}" dt="2022-06-25T13:22:51.849" v="13212" actId="478"/>
          <ac:spMkLst>
            <pc:docMk/>
            <pc:sldMk cId="1190918128" sldId="267"/>
            <ac:spMk id="3" creationId="{6F5DED2F-9E3C-552F-665C-A160267747E5}"/>
          </ac:spMkLst>
        </pc:spChg>
        <pc:picChg chg="add mod">
          <ac:chgData name="Katie Walker" userId="4ca4840142b9c77e" providerId="LiveId" clId="{F1E84650-98F8-4AAF-B5BA-2904A79B6987}" dt="2022-06-25T13:21:46.875" v="13071" actId="1076"/>
          <ac:picMkLst>
            <pc:docMk/>
            <pc:sldMk cId="1190918128" sldId="267"/>
            <ac:picMk id="3074" creationId="{1912D094-4060-40C3-6249-9CF1508D7A8F}"/>
          </ac:picMkLst>
        </pc:picChg>
      </pc:sldChg>
      <pc:sldChg chg="new del">
        <pc:chgData name="Katie Walker" userId="4ca4840142b9c77e" providerId="LiveId" clId="{F1E84650-98F8-4AAF-B5BA-2904A79B6987}" dt="2022-06-24T15:41:59.139" v="12715" actId="2696"/>
        <pc:sldMkLst>
          <pc:docMk/>
          <pc:sldMk cId="2786866415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DABB-B89C-F4F7-2631-57B04763D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4137A-659B-57E2-D1E7-DD1F9419F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57116-4477-D188-A55F-C28950EA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72198-54BF-E653-869B-F2753DA2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08A73-EF6A-BFBE-E27F-4837B955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77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28D7-544F-AC8C-C2F2-2A7EA9CC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EB866-7ABE-6D74-373A-008F38775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BE2E0-FB9F-46E0-D3A8-00203FCC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E7095-5872-0609-93C9-F054B3CA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211B5-E98F-EFB8-901A-7D4880E8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7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8270E-9F01-1F9F-B810-1209777A6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02B98-3CE9-A053-6FEE-07A7DCBE5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29561-241B-4BDF-220C-090977BA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9227F-FB4D-0A10-CDA0-7A274692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9F050-B4EA-748B-1B0C-74BACDE6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5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old 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:a16="http://schemas.microsoft.com/office/drawing/2014/main" id="{F416F051-DE75-B146-8A8B-D5E93CF3E3CA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CA9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g object 17">
            <a:extLst>
              <a:ext uri="{FF2B5EF4-FFF2-40B4-BE49-F238E27FC236}">
                <a16:creationId xmlns:a16="http://schemas.microsoft.com/office/drawing/2014/main" id="{091CABC6-7CCD-304E-83B8-A7D0F520BECD}"/>
              </a:ext>
            </a:extLst>
          </p:cNvPr>
          <p:cNvSpPr/>
          <p:nvPr userDrawn="1"/>
        </p:nvSpPr>
        <p:spPr>
          <a:xfrm>
            <a:off x="360001" y="6324349"/>
            <a:ext cx="11473815" cy="0"/>
          </a:xfrm>
          <a:custGeom>
            <a:avLst/>
            <a:gdLst/>
            <a:ahLst/>
            <a:cxnLst/>
            <a:rect l="l" t="t" r="r" b="b"/>
            <a:pathLst>
              <a:path w="11473815">
                <a:moveTo>
                  <a:pt x="0" y="0"/>
                </a:moveTo>
                <a:lnTo>
                  <a:pt x="11473192" y="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1667C419-9C19-52E9-F38D-A67A2A00A826}"/>
              </a:ext>
            </a:extLst>
          </p:cNvPr>
          <p:cNvSpPr txBox="1"/>
          <p:nvPr userDrawn="1"/>
        </p:nvSpPr>
        <p:spPr>
          <a:xfrm>
            <a:off x="369670" y="6420836"/>
            <a:ext cx="5116730" cy="1577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GB" sz="1000" b="0" spc="0" dirty="0">
                <a:solidFill>
                  <a:schemeClr val="bg1"/>
                </a:solidFill>
                <a:latin typeface="Bellefair" pitchFamily="2" charset="-79"/>
                <a:cs typeface="Bellefair" pitchFamily="2" charset="-79"/>
              </a:rPr>
              <a:t>THE HORSERACING INDUSTRY CONFERENCE </a:t>
            </a:r>
            <a:r>
              <a:rPr lang="en-GB" sz="1000" b="1" spc="-20" dirty="0">
                <a:solidFill>
                  <a:schemeClr val="bg1"/>
                </a:solidFill>
                <a:latin typeface="Ubuntu"/>
                <a:cs typeface="Ubuntu"/>
              </a:rPr>
              <a:t>2022</a:t>
            </a:r>
            <a:endParaRPr lang="en-GB" sz="1000" b="1" spc="0" dirty="0">
              <a:solidFill>
                <a:schemeClr val="bg1"/>
              </a:solidFill>
              <a:latin typeface=""/>
              <a:cs typeface="Bellefair" pitchFamily="2" charset="-79"/>
            </a:endParaRP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D882342-341C-110A-5E2D-B7483019D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34535" y="990600"/>
            <a:ext cx="3124200" cy="198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FC32-B9EB-E64B-967D-BFD71566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A8A83-68C2-CA33-6CE7-220B91231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731AE-7F3B-0964-4E2A-A9E824D2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15CD-2248-80B2-4712-CC4D3002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936D-0CE3-D5AC-3B93-330AEBD1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34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E6141-681F-B569-51E0-D17E3395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1E74-6556-D1EA-09F0-0B1C58BA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CE7B8-6527-938D-9618-3B22494E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66E3A-53D9-DB0C-DB03-644DDBD2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01369-18AD-ACA7-C744-3528F9DC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6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3094-6193-183D-F042-92A03CE4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771A-1C32-09A3-0DBF-C0B3E7097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5B048-3331-762E-5F96-A8823979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58E9C-19D4-E6A9-1245-1CAC2821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0E062-CE7C-1BD7-B0AE-C48224AB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C66C2-5C05-ED0A-BBAB-4527AEF4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5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7F69-923F-1E45-CB88-BD785994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BD97F-4282-C5FF-56C3-2E8476D1F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58481-2E99-09D4-0ACD-9E47461BB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788B3-B585-5FF5-DD55-B6C4FD7D7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E6591-5AFB-9E9F-1D0C-3217B0FD9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C8E36-F1F0-9444-4BBE-EBB40517E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054AB-A80E-D80C-8A1A-9CB61F0A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4DE79-AD3E-59FB-0FB0-3FFC1AE8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2FAA-FB0F-0BB1-2284-D270A1C4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48F6C-08A3-D9CC-2089-6E2C4D49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A0463-3FF2-6F09-9407-541026F9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B006F-7A98-270A-CD3A-1FDA03E8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E550B-36D1-E00D-F724-DCFE7471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143D0-2A8E-4035-D44D-6075D012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071E6-6C3E-525A-6151-78EC1E61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BEC9-68EA-5106-EA4B-094A57E3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3B7D3-38C5-7C2D-81E4-EFD6FCB6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11454-5130-E162-40E8-DE06481FA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558CB-83DF-BBFB-59A8-ECDF4709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7C025-1BC3-3BA0-470C-75C135B6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5AFA1-86BC-F8E3-A413-0B1EA013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03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784E-36AC-EF19-0D8C-5FE7AC0E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37605-FA74-BFF3-B278-98780E3A1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618D5-C9DA-07F0-0A09-99BE5A337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766FB-59BB-DF76-D45B-77EA9FE1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2C696-C7CF-2359-3A46-5BC4F20F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99832-9095-9A23-D5FF-4479C1EA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7E0BB-317E-B064-1703-45879DFC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B1A9-8CC6-BBB1-DFBD-790144999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21CE-5660-40F0-0D64-486BE5AF9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41044-CD7D-4876-8635-41CEF14371D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1EB09-022E-149A-269F-000979931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93C97-B3A4-0F88-E9E6-EB0F90C8B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82A1-0F0B-43D9-84F3-DCCD3D343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ktwalks@outlook.co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ktwalks@outlook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0B0F522-98AB-DD99-2560-794AEBA91CA3}"/>
              </a:ext>
            </a:extLst>
          </p:cNvPr>
          <p:cNvSpPr txBox="1">
            <a:spLocks/>
          </p:cNvSpPr>
          <p:nvPr/>
        </p:nvSpPr>
        <p:spPr>
          <a:xfrm>
            <a:off x="4343400" y="6374167"/>
            <a:ext cx="7467600" cy="483833"/>
          </a:xfrm>
          <a:prstGeom prst="rect">
            <a:avLst/>
          </a:prstGeom>
        </p:spPr>
        <p:txBody>
          <a:bodyPr rIns="0"/>
          <a:lstStyle>
            <a:lvl1pPr marL="0" algn="ctr">
              <a:lnSpc>
                <a:spcPct val="100000"/>
              </a:lnSpc>
              <a:spcBef>
                <a:spcPts val="0"/>
              </a:spcBef>
              <a:defRPr lang="en-GB" sz="1600" b="1" baseline="0" dirty="0">
                <a:solidFill>
                  <a:schemeClr val="bg1"/>
                </a:solidFill>
                <a:latin typeface="Ubuntu"/>
                <a:ea typeface="+mn-ea"/>
                <a:cs typeface="Ubuntu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/>
              <a:t>An evidential approach to welfare issues: The effect of whip use on stride parameters of the racehorse:</a:t>
            </a: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B5A213BA-26B0-CA22-4F63-2C64FD5C8E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11524" r="18309" b="2602"/>
          <a:stretch/>
        </p:blipFill>
        <p:spPr>
          <a:xfrm>
            <a:off x="1981200" y="1371600"/>
            <a:ext cx="2778096" cy="3200400"/>
          </a:xfr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6934971-F255-AF4B-ECF7-6E6D15D9D05B}"/>
              </a:ext>
            </a:extLst>
          </p:cNvPr>
          <p:cNvSpPr txBox="1">
            <a:spLocks/>
          </p:cNvSpPr>
          <p:nvPr/>
        </p:nvSpPr>
        <p:spPr>
          <a:xfrm>
            <a:off x="5029200" y="1295400"/>
            <a:ext cx="6172200" cy="3200400"/>
          </a:xfrm>
          <a:prstGeom prst="rect">
            <a:avLst/>
          </a:prstGeom>
        </p:spPr>
        <p:txBody>
          <a:bodyPr vert="horz"/>
          <a:lstStyle>
            <a:lvl1pPr marL="0" algn="ctr">
              <a:defRPr sz="3000" spc="500" baseline="0">
                <a:solidFill>
                  <a:schemeClr val="bg1"/>
                </a:solidFill>
                <a:latin typeface="Bellefair" pitchFamily="2" charset="-79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/>
              <a:t>AN EVIDENTIAL APPROACH TO WELFARE ISSUES: THE EFFECT </a:t>
            </a:r>
            <a:br>
              <a:rPr lang="en-GB" sz="3200" dirty="0"/>
            </a:br>
            <a:r>
              <a:rPr lang="en-GB" sz="3200" dirty="0"/>
              <a:t>OF WHIP USE ON STRIDE PARAMETERS </a:t>
            </a:r>
            <a:br>
              <a:rPr lang="en-GB" sz="3200" dirty="0"/>
            </a:br>
            <a:r>
              <a:rPr lang="en-GB" sz="3200" dirty="0"/>
              <a:t>OF THE RACEHORSE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83277A45-9B0A-7A9A-26E0-F4E823FCDDA6}"/>
              </a:ext>
            </a:extLst>
          </p:cNvPr>
          <p:cNvSpPr txBox="1">
            <a:spLocks/>
          </p:cNvSpPr>
          <p:nvPr/>
        </p:nvSpPr>
        <p:spPr>
          <a:xfrm>
            <a:off x="5029200" y="4572000"/>
            <a:ext cx="4267200" cy="6858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100000"/>
              </a:lnSpc>
              <a:spcBef>
                <a:spcPts val="0"/>
              </a:spcBef>
              <a:defRPr lang="en-GB" sz="1600" b="1" baseline="0" dirty="0">
                <a:solidFill>
                  <a:schemeClr val="bg1"/>
                </a:solidFill>
                <a:latin typeface="Ubuntu"/>
                <a:ea typeface="+mn-ea"/>
                <a:cs typeface="Ubuntu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/>
              <a:t>Katie Walker</a:t>
            </a:r>
          </a:p>
        </p:txBody>
      </p:sp>
    </p:spTree>
    <p:extLst>
      <p:ext uri="{BB962C8B-B14F-4D97-AF65-F5344CB8AC3E}">
        <p14:creationId xmlns:p14="http://schemas.microsoft.com/office/powerpoint/2010/main" val="672832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8ECD6C-7924-B3EB-DD93-1B10A5040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02621"/>
              </p:ext>
            </p:extLst>
          </p:nvPr>
        </p:nvGraphicFramePr>
        <p:xfrm>
          <a:off x="1080052" y="3274377"/>
          <a:ext cx="10031895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3965">
                  <a:extLst>
                    <a:ext uri="{9D8B030D-6E8A-4147-A177-3AD203B41FA5}">
                      <a16:colId xmlns:a16="http://schemas.microsoft.com/office/drawing/2014/main" val="2118989371"/>
                    </a:ext>
                  </a:extLst>
                </a:gridCol>
                <a:gridCol w="3343965">
                  <a:extLst>
                    <a:ext uri="{9D8B030D-6E8A-4147-A177-3AD203B41FA5}">
                      <a16:colId xmlns:a16="http://schemas.microsoft.com/office/drawing/2014/main" val="216774857"/>
                    </a:ext>
                  </a:extLst>
                </a:gridCol>
                <a:gridCol w="3343965">
                  <a:extLst>
                    <a:ext uri="{9D8B030D-6E8A-4147-A177-3AD203B41FA5}">
                      <a16:colId xmlns:a16="http://schemas.microsoft.com/office/drawing/2014/main" val="3699777038"/>
                    </a:ext>
                  </a:extLst>
                </a:gridCol>
              </a:tblGrid>
              <a:tr h="618402">
                <a:tc>
                  <a:txBody>
                    <a:bodyPr/>
                    <a:lstStyle/>
                    <a:p>
                      <a:r>
                        <a:rPr lang="en-GB" dirty="0"/>
                        <a:t>Horses placed 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, 2</a:t>
                      </a:r>
                      <a:r>
                        <a:rPr lang="en-GB" baseline="30000" dirty="0"/>
                        <a:t>nd</a:t>
                      </a:r>
                      <a:r>
                        <a:rPr lang="en-GB" dirty="0"/>
                        <a:t>, 3</a:t>
                      </a:r>
                      <a:r>
                        <a:rPr lang="en-GB" baseline="30000" dirty="0"/>
                        <a:t>rd</a:t>
                      </a:r>
                      <a:r>
                        <a:rPr lang="en-GB" dirty="0"/>
                        <a:t> in the two sets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Stride Length decline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Percentage decline of Stride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29010"/>
                  </a:ext>
                </a:extLst>
              </a:tr>
              <a:tr h="332985">
                <a:tc>
                  <a:txBody>
                    <a:bodyPr/>
                    <a:lstStyle/>
                    <a:p>
                      <a:r>
                        <a:rPr lang="en-GB" dirty="0"/>
                        <a:t>Hands and Heels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55366"/>
                  </a:ext>
                </a:extLst>
              </a:tr>
              <a:tr h="332985">
                <a:tc>
                  <a:txBody>
                    <a:bodyPr/>
                    <a:lstStyle/>
                    <a:p>
                      <a:r>
                        <a:rPr lang="en-GB" dirty="0"/>
                        <a:t>Whipping Permitted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6566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720AE9-ECDB-F1C4-30D0-F040F17FB989}"/>
              </a:ext>
            </a:extLst>
          </p:cNvPr>
          <p:cNvSpPr txBox="1"/>
          <p:nvPr/>
        </p:nvSpPr>
        <p:spPr>
          <a:xfrm>
            <a:off x="965200" y="338250"/>
            <a:ext cx="9568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Stride length of Whipping </a:t>
            </a:r>
            <a:r>
              <a:rPr lang="en-GB" sz="2400" dirty="0"/>
              <a:t>P</a:t>
            </a:r>
            <a:r>
              <a:rPr lang="en-GB" sz="2400" dirty="0">
                <a:latin typeface="+mn-lt"/>
              </a:rPr>
              <a:t>ermitted horses decreased by 0.4m (5.7%) from the 3 furlong marker to the race finish, whereas Hands and Heels horse’s stride length decreased by 0.36m (5.2%).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Horses placed 1</a:t>
            </a:r>
            <a:r>
              <a:rPr lang="en-GB" sz="2400" baseline="30000" dirty="0"/>
              <a:t>st</a:t>
            </a:r>
            <a:r>
              <a:rPr lang="en-GB" sz="2400" dirty="0"/>
              <a:t>, 2</a:t>
            </a:r>
            <a:r>
              <a:rPr lang="en-GB" sz="2400" baseline="30000" dirty="0"/>
              <a:t>nd</a:t>
            </a:r>
            <a:r>
              <a:rPr lang="en-GB" sz="2400" dirty="0"/>
              <a:t> and 3</a:t>
            </a:r>
            <a:r>
              <a:rPr lang="en-GB" sz="2400" baseline="30000" dirty="0"/>
              <a:t>rd</a:t>
            </a:r>
            <a:r>
              <a:rPr lang="en-GB" sz="2400" dirty="0"/>
              <a:t> in all races where then subdivided to find the stride length declines in the final 3 furlongs to account for those horses which were being eased off when out of contention. 93 runners in each set.</a:t>
            </a:r>
            <a:endParaRPr lang="en-GB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700E824-9C79-8259-2BD2-9A22648B9865}"/>
              </a:ext>
            </a:extLst>
          </p:cNvPr>
          <p:cNvSpPr/>
          <p:nvPr/>
        </p:nvSpPr>
        <p:spPr>
          <a:xfrm>
            <a:off x="5258904" y="2673780"/>
            <a:ext cx="490330" cy="512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3738E-14EE-C863-EC7A-22692459B9A9}"/>
              </a:ext>
            </a:extLst>
          </p:cNvPr>
          <p:cNvSpPr txBox="1"/>
          <p:nvPr/>
        </p:nvSpPr>
        <p:spPr>
          <a:xfrm>
            <a:off x="1316381" y="4845465"/>
            <a:ext cx="8865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Is the whip actually making a difference in the closing stages of the race?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No firm conclusions can be made here due to the limitations of the study. Highlights the need for further research. </a:t>
            </a:r>
          </a:p>
        </p:txBody>
      </p:sp>
    </p:spTree>
    <p:extLst>
      <p:ext uri="{BB962C8B-B14F-4D97-AF65-F5344CB8AC3E}">
        <p14:creationId xmlns:p14="http://schemas.microsoft.com/office/powerpoint/2010/main" val="191191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EBF13-6705-E6C2-357E-B0502FE3315C}"/>
              </a:ext>
            </a:extLst>
          </p:cNvPr>
          <p:cNvSpPr txBox="1"/>
          <p:nvPr/>
        </p:nvSpPr>
        <p:spPr>
          <a:xfrm>
            <a:off x="571780" y="963761"/>
            <a:ext cx="61235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Use stride parameters per second as opposed to averages over a furlong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Add whip counts for more detail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Sensors on whip can count both the strikes and the force (useful </a:t>
            </a:r>
            <a:r>
              <a:rPr lang="en-GB" sz="2400"/>
              <a:t>for stewards directly)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Better understanding of the going and how it effects individual horses</a:t>
            </a:r>
          </a:p>
          <a:p>
            <a:endParaRPr lang="en-GB" dirty="0"/>
          </a:p>
        </p:txBody>
      </p:sp>
      <p:pic>
        <p:nvPicPr>
          <p:cNvPr id="1032" name="Picture 8" descr="Going Stick — European Trainer Article Index | Trainer Magazine">
            <a:extLst>
              <a:ext uri="{FF2B5EF4-FFF2-40B4-BE49-F238E27FC236}">
                <a16:creationId xmlns:a16="http://schemas.microsoft.com/office/drawing/2014/main" id="{680BE9DB-3CAE-34B8-FE81-8D0E831B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39" y="3816008"/>
            <a:ext cx="4036281" cy="24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4A389-50A6-2D76-D13B-05BCA2AB5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028" y="440541"/>
            <a:ext cx="4223532" cy="263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16A60-9F3B-51B5-B715-CCDAAEC227ED}"/>
              </a:ext>
            </a:extLst>
          </p:cNvPr>
          <p:cNvSpPr txBox="1"/>
          <p:nvPr/>
        </p:nvSpPr>
        <p:spPr>
          <a:xfrm>
            <a:off x="670890" y="440541"/>
            <a:ext cx="602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Recommendations for 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395682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86C6-18D4-D140-F95D-73D025D0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57"/>
            <a:ext cx="10515600" cy="66260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Specific relevance to welfare</a:t>
            </a:r>
          </a:p>
        </p:txBody>
      </p:sp>
      <p:pic>
        <p:nvPicPr>
          <p:cNvPr id="3" name="Picture 6" descr="RELIVE THE TRAINING OF YOUR RACEHORSES WITH EQUIMETRE - Training solutions">
            <a:extLst>
              <a:ext uri="{FF2B5EF4-FFF2-40B4-BE49-F238E27FC236}">
                <a16:creationId xmlns:a16="http://schemas.microsoft.com/office/drawing/2014/main" id="{947EB894-F5A4-160A-3FA9-0B3EA621D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1"/>
          <a:stretch/>
        </p:blipFill>
        <p:spPr bwMode="auto">
          <a:xfrm>
            <a:off x="9378914" y="647502"/>
            <a:ext cx="2471122" cy="186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S; jockey fitness and technique">
            <a:extLst>
              <a:ext uri="{FF2B5EF4-FFF2-40B4-BE49-F238E27FC236}">
                <a16:creationId xmlns:a16="http://schemas.microsoft.com/office/drawing/2014/main" id="{78996FC0-3C0D-5AB8-5307-570D8A95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718" y="3985275"/>
            <a:ext cx="3038318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1D878-FF06-60CB-287F-66E22618ACA3}"/>
              </a:ext>
            </a:extLst>
          </p:cNvPr>
          <p:cNvSpPr txBox="1"/>
          <p:nvPr/>
        </p:nvSpPr>
        <p:spPr>
          <a:xfrm>
            <a:off x="341964" y="858188"/>
            <a:ext cx="8736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Changes in stride parameters when fatiguing 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Force of whip when used in forehand/backhand position, whip design, area of striking the horse and stage of gallop stride cycle when striking.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Expand to cardiac monitoring for signs of distress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75% of racecourse breakdowns are unexplained (no obvious external influence) (Parkin et al, 2006) – suggest investigation into rail (and jump placement in national hunt races).  Do stride parameters provide a link to fallers/injuries accounting for these?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Jockey training - ability to keep the horse balanced and awareness of safety </a:t>
            </a:r>
          </a:p>
        </p:txBody>
      </p:sp>
    </p:spTree>
    <p:extLst>
      <p:ext uri="{BB962C8B-B14F-4D97-AF65-F5344CB8AC3E}">
        <p14:creationId xmlns:p14="http://schemas.microsoft.com/office/powerpoint/2010/main" val="408728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1912D094-4060-40C3-6249-9CF1508D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86" y="1385740"/>
            <a:ext cx="8243646" cy="46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606477-E242-1CD4-DAF9-CBE60AC4FC7E}"/>
              </a:ext>
            </a:extLst>
          </p:cNvPr>
          <p:cNvSpPr txBox="1"/>
          <p:nvPr/>
        </p:nvSpPr>
        <p:spPr>
          <a:xfrm>
            <a:off x="321544" y="560700"/>
            <a:ext cx="36033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was a stewards enquiry at Royal Ascot for the Norfolk Stakes, The </a:t>
            </a:r>
            <a:r>
              <a:rPr lang="en-GB" sz="2400" dirty="0" err="1"/>
              <a:t>Ridler</a:t>
            </a:r>
            <a:r>
              <a:rPr lang="en-GB" sz="2400" dirty="0"/>
              <a:t> was first past the post but caused interference to the 3</a:t>
            </a:r>
            <a:r>
              <a:rPr lang="en-GB" sz="2400" baseline="30000" dirty="0"/>
              <a:t>rd</a:t>
            </a:r>
            <a:r>
              <a:rPr lang="en-GB" sz="2400" dirty="0"/>
              <a:t> and 4</a:t>
            </a:r>
            <a:r>
              <a:rPr lang="en-GB" sz="2400" baseline="30000" dirty="0"/>
              <a:t>th</a:t>
            </a:r>
            <a:r>
              <a:rPr lang="en-GB" sz="2400" dirty="0"/>
              <a:t> placed horses.  Places were unaltered but the jockey received a 10 day ban.  This is Crispy Cat’s velocity throughout the race, he finished in third by just under 2 lengths. Could stewards be better informed with this technology??</a:t>
            </a:r>
          </a:p>
        </p:txBody>
      </p:sp>
    </p:spTree>
    <p:extLst>
      <p:ext uri="{BB962C8B-B14F-4D97-AF65-F5344CB8AC3E}">
        <p14:creationId xmlns:p14="http://schemas.microsoft.com/office/powerpoint/2010/main" val="27834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E1E581-E212-2A50-9D2B-1272C2F27B43}"/>
              </a:ext>
            </a:extLst>
          </p:cNvPr>
          <p:cNvSpPr txBox="1"/>
          <p:nvPr/>
        </p:nvSpPr>
        <p:spPr>
          <a:xfrm>
            <a:off x="629955" y="669558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Harlow Solid Italic" panose="04030604020F02020D02" pitchFamily="82" charset="0"/>
              </a:rPr>
              <a:t>Thank you for listening</a:t>
            </a:r>
          </a:p>
          <a:p>
            <a:endParaRPr lang="en-GB" sz="2800" dirty="0">
              <a:latin typeface="Harlow Solid Italic" panose="04030604020F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57688-9D1F-B5B6-5ABB-0855082D052C}"/>
              </a:ext>
            </a:extLst>
          </p:cNvPr>
          <p:cNvSpPr txBox="1"/>
          <p:nvPr/>
        </p:nvSpPr>
        <p:spPr>
          <a:xfrm>
            <a:off x="7443788" y="1326595"/>
            <a:ext cx="40862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Katie Walker</a:t>
            </a:r>
          </a:p>
          <a:p>
            <a:endParaRPr lang="en-GB" sz="2400" dirty="0"/>
          </a:p>
          <a:p>
            <a:r>
              <a:rPr lang="en-GB" sz="2400" dirty="0">
                <a:hlinkClick r:id="rId2"/>
              </a:rPr>
              <a:t>ktwalks@outlook.com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800" b="1" dirty="0">
                <a:solidFill>
                  <a:schemeClr val="accent1"/>
                </a:solidFill>
              </a:rPr>
              <a:t>Twitter</a:t>
            </a:r>
            <a:r>
              <a:rPr lang="en-GB" sz="2800" b="1" dirty="0"/>
              <a:t> :</a:t>
            </a:r>
          </a:p>
          <a:p>
            <a:endParaRPr lang="en-GB" sz="2800" b="1" dirty="0"/>
          </a:p>
          <a:p>
            <a:r>
              <a:rPr lang="en-GB" sz="2800" b="1" dirty="0">
                <a:solidFill>
                  <a:schemeClr val="accent1"/>
                </a:solidFill>
              </a:rPr>
              <a:t>@kwequinetherapy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  <a:p>
            <a:r>
              <a:rPr lang="en-GB" sz="2800" b="1" dirty="0">
                <a:solidFill>
                  <a:schemeClr val="accent1"/>
                </a:solidFill>
              </a:rPr>
              <a:t>@darkhorsescoop (racing blog)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C48F7-4287-CA48-1D9D-5FBEB5BD9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" y="1789044"/>
            <a:ext cx="5110412" cy="43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9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148DD-5342-A6A0-E9B7-36F81ADCB151}"/>
              </a:ext>
            </a:extLst>
          </p:cNvPr>
          <p:cNvSpPr txBox="1"/>
          <p:nvPr/>
        </p:nvSpPr>
        <p:spPr>
          <a:xfrm>
            <a:off x="867868" y="1351508"/>
            <a:ext cx="7786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Work based project for the Horserace Betting Levy Board to explore the justification of funding for sectional times/stride data</a:t>
            </a: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The importance of welfare to the future of the industry</a:t>
            </a: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The use of technology will be key and has been rather limited so far</a:t>
            </a: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This small study would have to be a precursor to further research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6E1E3-2CD0-FC08-8392-E709418D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61" y="2221767"/>
            <a:ext cx="2360949" cy="3147932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88B34FA4-7720-4456-3C3A-D1391C5E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13" y="614338"/>
            <a:ext cx="1702441" cy="12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62D032-9FB3-443E-D854-8A789890871E}"/>
              </a:ext>
            </a:extLst>
          </p:cNvPr>
          <p:cNvSpPr txBox="1"/>
          <p:nvPr/>
        </p:nvSpPr>
        <p:spPr>
          <a:xfrm>
            <a:off x="9115625" y="1709939"/>
            <a:ext cx="2039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Katie Walker Equine Massage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74F40-233B-38BF-C847-A84A93460BFA}"/>
              </a:ext>
            </a:extLst>
          </p:cNvPr>
          <p:cNvSpPr txBox="1"/>
          <p:nvPr/>
        </p:nvSpPr>
        <p:spPr>
          <a:xfrm>
            <a:off x="867868" y="132522"/>
            <a:ext cx="589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1378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F6C6F-0B5B-47CF-257D-0B7C5328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3675" r="10048" b="12114"/>
          <a:stretch/>
        </p:blipFill>
        <p:spPr bwMode="auto">
          <a:xfrm>
            <a:off x="5957725" y="1025075"/>
            <a:ext cx="6071219" cy="5137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30CBD6-9339-43FA-A5DB-41EAA957E3DD}"/>
              </a:ext>
            </a:extLst>
          </p:cNvPr>
          <p:cNvSpPr txBox="1"/>
          <p:nvPr/>
        </p:nvSpPr>
        <p:spPr>
          <a:xfrm>
            <a:off x="163056" y="1561001"/>
            <a:ext cx="67102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The whip is a current hot topic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‘Use of the whip must not compromise the welfare of the horse’ (British Horseracing Authority)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‘Appropriate, proportionate </a:t>
            </a:r>
            <a:r>
              <a:rPr lang="en-GB" sz="2400">
                <a:cs typeface="Times New Roman" panose="02020603050405020304" pitchFamily="18" charset="0"/>
              </a:rPr>
              <a:t>and professional’ </a:t>
            </a:r>
            <a:r>
              <a:rPr lang="en-GB" sz="2400" dirty="0">
                <a:cs typeface="Times New Roman" panose="02020603050405020304" pitchFamily="18" charset="0"/>
              </a:rPr>
              <a:t>(Horse Welfare Board) – What do these statements actually mean?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Whip free racing in Norway whereas Japan and Singapore have no set rules and use a discretionary approach.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AD696-2452-33AB-2FF7-DEF409890CED}"/>
              </a:ext>
            </a:extLst>
          </p:cNvPr>
          <p:cNvSpPr txBox="1"/>
          <p:nvPr/>
        </p:nvSpPr>
        <p:spPr>
          <a:xfrm>
            <a:off x="610472" y="434129"/>
            <a:ext cx="1095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Why is scientific research important when debating the use of the whip? </a:t>
            </a:r>
          </a:p>
        </p:txBody>
      </p:sp>
    </p:spTree>
    <p:extLst>
      <p:ext uri="{BB962C8B-B14F-4D97-AF65-F5344CB8AC3E}">
        <p14:creationId xmlns:p14="http://schemas.microsoft.com/office/powerpoint/2010/main" val="3339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cehorse fitness monitor">
            <a:extLst>
              <a:ext uri="{FF2B5EF4-FFF2-40B4-BE49-F238E27FC236}">
                <a16:creationId xmlns:a16="http://schemas.microsoft.com/office/drawing/2014/main" id="{E9CE8188-E46D-2D98-D014-87804B4E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76" y="322300"/>
            <a:ext cx="3524250" cy="26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AED725-56DF-FD1E-6CFF-A5B200CC0CA2}"/>
              </a:ext>
            </a:extLst>
          </p:cNvPr>
          <p:cNvSpPr txBox="1"/>
          <p:nvPr/>
        </p:nvSpPr>
        <p:spPr>
          <a:xfrm>
            <a:off x="442176" y="31031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200" b="0" i="0" dirty="0">
                <a:solidFill>
                  <a:srgbClr val="901010"/>
                </a:solidFill>
                <a:effectLst/>
                <a:latin typeface="Lato" panose="020B0604020202020204" pitchFamily="34" charset="0"/>
              </a:rPr>
              <a:t>DATA TO BACK UP YOUR GUT FEELING.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Did your horse train in the proper intensity zone?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Is this horse fit enough to win his next race?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Will this horse be a future performer?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Which distance to race him according to his stride profile and acceleration strategy?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What is his top speed and ability to maintain it?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What is causing this horse to suddenly underperform?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3CF90-5BF9-610F-4E28-1B4B9F08364E}"/>
              </a:ext>
            </a:extLst>
          </p:cNvPr>
          <p:cNvSpPr txBox="1"/>
          <p:nvPr/>
        </p:nvSpPr>
        <p:spPr>
          <a:xfrm>
            <a:off x="7658653" y="310310"/>
            <a:ext cx="3340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err="1">
                <a:cs typeface="Times New Roman" panose="02020603050405020304" pitchFamily="18" charset="0"/>
              </a:rPr>
              <a:t>Arioneo</a:t>
            </a:r>
            <a:r>
              <a:rPr lang="en-GB" sz="2400" dirty="0"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cs typeface="Times New Roman" panose="02020603050405020304" pitchFamily="18" charset="0"/>
              </a:rPr>
              <a:t>equimetre</a:t>
            </a:r>
            <a:r>
              <a:rPr lang="en-GB" sz="2400" dirty="0">
                <a:cs typeface="Times New Roman" panose="02020603050405020304" pitchFamily="18" charset="0"/>
              </a:rPr>
              <a:t> – use by trainers and vets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Science and best practice?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FB043-6E86-1E96-A2A0-B8005AC74515}"/>
              </a:ext>
            </a:extLst>
          </p:cNvPr>
          <p:cNvSpPr txBox="1"/>
          <p:nvPr/>
        </p:nvSpPr>
        <p:spPr>
          <a:xfrm>
            <a:off x="386198" y="3347146"/>
            <a:ext cx="63326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No significant decrease in finishing time when whip was present compared to whipping free races.</a:t>
            </a:r>
            <a:r>
              <a:rPr lang="en-GB" sz="2400" dirty="0">
                <a:effectLst/>
                <a:ea typeface="Calibri" panose="020F0502020204030204" pitchFamily="34" charset="0"/>
              </a:rPr>
              <a:t> (Thompson, et al, 2020)</a:t>
            </a:r>
            <a:endParaRPr lang="en-GB" sz="24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Impact of fatigue is likely to cause some decline in stride parameters during closing stages (Takahashi et al, 2021)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Could the impact of the whip be better understood with the use of stride data?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183674-63A3-D6BF-C14B-4AAAAAEEBE89}"/>
              </a:ext>
            </a:extLst>
          </p:cNvPr>
          <p:cNvCxnSpPr/>
          <p:nvPr/>
        </p:nvCxnSpPr>
        <p:spPr>
          <a:xfrm>
            <a:off x="299369" y="172278"/>
            <a:ext cx="65063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61750B-9098-4180-EB63-3C6B7AF41580}"/>
              </a:ext>
            </a:extLst>
          </p:cNvPr>
          <p:cNvCxnSpPr/>
          <p:nvPr/>
        </p:nvCxnSpPr>
        <p:spPr>
          <a:xfrm>
            <a:off x="301255" y="172278"/>
            <a:ext cx="0" cy="3000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5C6FF-B992-D898-D754-CF5A6EDFCE22}"/>
              </a:ext>
            </a:extLst>
          </p:cNvPr>
          <p:cNvCxnSpPr/>
          <p:nvPr/>
        </p:nvCxnSpPr>
        <p:spPr>
          <a:xfrm>
            <a:off x="299369" y="3172632"/>
            <a:ext cx="65063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E9E3E4-A6C9-F6D9-6A11-9A479798F317}"/>
              </a:ext>
            </a:extLst>
          </p:cNvPr>
          <p:cNvCxnSpPr/>
          <p:nvPr/>
        </p:nvCxnSpPr>
        <p:spPr>
          <a:xfrm>
            <a:off x="6805677" y="172278"/>
            <a:ext cx="0" cy="3000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nimals 10 01985 g001 550">
            <a:extLst>
              <a:ext uri="{FF2B5EF4-FFF2-40B4-BE49-F238E27FC236}">
                <a16:creationId xmlns:a16="http://schemas.microsoft.com/office/drawing/2014/main" id="{205E0786-E53E-C6CF-E97B-F9B441991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12" y="3347146"/>
            <a:ext cx="3843130" cy="33657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D15F8D-31AF-9185-2F9D-A942B12A745B}"/>
              </a:ext>
            </a:extLst>
          </p:cNvPr>
          <p:cNvSpPr txBox="1"/>
          <p:nvPr/>
        </p:nvSpPr>
        <p:spPr>
          <a:xfrm>
            <a:off x="7831778" y="2516149"/>
            <a:ext cx="3434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Finishing times in whipping free races v whipping permitted races (Thompson et al, 2020)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9200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tal Performance Data">
            <a:extLst>
              <a:ext uri="{FF2B5EF4-FFF2-40B4-BE49-F238E27FC236}">
                <a16:creationId xmlns:a16="http://schemas.microsoft.com/office/drawing/2014/main" id="{5AD78B63-2EB5-F276-D1B3-C441C6034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" y="760874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144A0-06FA-427A-E72C-582867458FF0}"/>
              </a:ext>
            </a:extLst>
          </p:cNvPr>
          <p:cNvSpPr txBox="1"/>
          <p:nvPr/>
        </p:nvSpPr>
        <p:spPr>
          <a:xfrm>
            <a:off x="1152940" y="2100260"/>
            <a:ext cx="9382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Data collected via the Total Performance Data archives from the launch of stride data in 2017 (limitations as only a 4 year period)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Selected to case match two sets – Hands and Heels (31 races were available on this platform during this time period totalling 295 runners) and Whipping permitted races (31 races totalling 300 runners).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Stride length and stride frequency in the final 3 furlongs were extracted, controlling for trip, ground, number of runners, quality of horse and course as far as possible.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Differences between professional jockeys and apprentice jockeys were recorded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Goal was to make recommendations for future studies that can improve equine welfare.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91159-D84D-2013-0F86-C18D984EA503}"/>
              </a:ext>
            </a:extLst>
          </p:cNvPr>
          <p:cNvSpPr txBox="1"/>
          <p:nvPr/>
        </p:nvSpPr>
        <p:spPr>
          <a:xfrm>
            <a:off x="3841036" y="860796"/>
            <a:ext cx="8066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collection of sectional times and stride data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on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Attheraces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99284-FAA9-F633-2580-377926D3367D}"/>
              </a:ext>
            </a:extLst>
          </p:cNvPr>
          <p:cNvSpPr txBox="1"/>
          <p:nvPr/>
        </p:nvSpPr>
        <p:spPr>
          <a:xfrm>
            <a:off x="715617" y="67401"/>
            <a:ext cx="112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Project</a:t>
            </a:r>
          </a:p>
        </p:txBody>
      </p:sp>
    </p:spTree>
    <p:extLst>
      <p:ext uri="{BB962C8B-B14F-4D97-AF65-F5344CB8AC3E}">
        <p14:creationId xmlns:p14="http://schemas.microsoft.com/office/powerpoint/2010/main" val="3985857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9A4211-FB3E-897F-3A9A-1B4DD0763CDE}"/>
              </a:ext>
            </a:extLst>
          </p:cNvPr>
          <p:cNvSpPr txBox="1"/>
          <p:nvPr/>
        </p:nvSpPr>
        <p:spPr>
          <a:xfrm>
            <a:off x="491553" y="408510"/>
            <a:ext cx="427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Key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2F73A-93D2-1AA9-A92F-83703B16D00F}"/>
              </a:ext>
            </a:extLst>
          </p:cNvPr>
          <p:cNvSpPr txBox="1"/>
          <p:nvPr/>
        </p:nvSpPr>
        <p:spPr>
          <a:xfrm>
            <a:off x="204859" y="1394402"/>
            <a:ext cx="117822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No significant difference in stride frequency between the two sets of data for all races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Small but significant </a:t>
            </a:r>
            <a:r>
              <a:rPr lang="en-GB" sz="2400" dirty="0"/>
              <a:t>difference</a:t>
            </a:r>
            <a:r>
              <a:rPr lang="en-GB" sz="2400" dirty="0">
                <a:latin typeface="+mn-lt"/>
              </a:rPr>
              <a:t> in stride length between Whipping </a:t>
            </a:r>
            <a:r>
              <a:rPr lang="en-GB" sz="2400" dirty="0"/>
              <a:t>P</a:t>
            </a:r>
            <a:r>
              <a:rPr lang="en-GB" sz="2400" dirty="0">
                <a:latin typeface="+mn-lt"/>
              </a:rPr>
              <a:t>ermitted races compared to Hands and Heels races:</a:t>
            </a:r>
          </a:p>
          <a:p>
            <a:r>
              <a:rPr lang="en-GB" sz="2400" dirty="0">
                <a:latin typeface="+mn-lt"/>
              </a:rPr>
              <a:t>	 </a:t>
            </a:r>
            <a:r>
              <a:rPr lang="en-GB" sz="2400" b="1" dirty="0">
                <a:latin typeface="+mn-lt"/>
              </a:rPr>
              <a:t>3f – 2f = 0.09m, 2f – 1f = 0.12 m and I f to finish = 0.05m</a:t>
            </a:r>
          </a:p>
          <a:p>
            <a:endParaRPr lang="en-GB" sz="24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Division of data to use only all weather races (21 races from each set):</a:t>
            </a:r>
            <a:r>
              <a:rPr lang="en-GB" sz="2400" dirty="0">
                <a:latin typeface="+mn-lt"/>
              </a:rPr>
              <a:t> 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/>
              <a:t>	In races where horses were ridden by p</a:t>
            </a:r>
            <a:r>
              <a:rPr lang="en-GB" sz="2400" dirty="0">
                <a:latin typeface="+mn-lt"/>
              </a:rPr>
              <a:t>rofessional jockeys (147 runners) they had a 	0.12m longer stride length compared to horses ridden by Hands and Heels apprentice 	jockeys in the case matched races. Taken on average over the last 3 furlongs. </a:t>
            </a:r>
          </a:p>
        </p:txBody>
      </p:sp>
    </p:spTree>
    <p:extLst>
      <p:ext uri="{BB962C8B-B14F-4D97-AF65-F5344CB8AC3E}">
        <p14:creationId xmlns:p14="http://schemas.microsoft.com/office/powerpoint/2010/main" val="281701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D12C9-1704-0BCC-166C-48EEE2E3D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Katie Walker: THIMBA Graduate and Equine Massage Therapist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0C87A-C0D3-E4EC-7668-AA4DEF01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51697"/>
            <a:ext cx="7214616" cy="4527173"/>
          </a:xfrm>
          <a:prstGeom prst="rect">
            <a:avLst/>
          </a:prstGeom>
        </p:spPr>
      </p:pic>
      <p:pic>
        <p:nvPicPr>
          <p:cNvPr id="2050" name="Picture 2" descr="Horserace Betting Levy Board">
            <a:extLst>
              <a:ext uri="{FF2B5EF4-FFF2-40B4-BE49-F238E27FC236}">
                <a16:creationId xmlns:a16="http://schemas.microsoft.com/office/drawing/2014/main" id="{E2D596ED-201B-4F52-6E51-6789EE64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46" y="5494515"/>
            <a:ext cx="1619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33751-2AAD-2995-D16E-824CA8B7FCF8}"/>
              </a:ext>
            </a:extLst>
          </p:cNvPr>
          <p:cNvSpPr txBox="1"/>
          <p:nvPr/>
        </p:nvSpPr>
        <p:spPr>
          <a:xfrm>
            <a:off x="638882" y="406702"/>
            <a:ext cx="3456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dirty="0">
                <a:effectLst/>
                <a:latin typeface="Ubuntu" panose="020B0604020202020204" pitchFamily="34" charset="0"/>
              </a:rPr>
              <a:t>The effect of whip use on stride parameters of the racehorse: Implications on performance and how these can be used to address welfare issues.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482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IMON ROWLANDS: Striding analysis - the long and the short of it 17 April  2020 Premium">
            <a:extLst>
              <a:ext uri="{FF2B5EF4-FFF2-40B4-BE49-F238E27FC236}">
                <a16:creationId xmlns:a16="http://schemas.microsoft.com/office/drawing/2014/main" id="{426FF6CB-E0C6-18F2-7113-18BBA7CA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18" y="3660244"/>
            <a:ext cx="3367764" cy="23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D6B76-AB38-E958-CC4F-910E2BC86ECB}"/>
              </a:ext>
            </a:extLst>
          </p:cNvPr>
          <p:cNvSpPr txBox="1"/>
          <p:nvPr/>
        </p:nvSpPr>
        <p:spPr>
          <a:xfrm>
            <a:off x="5010501" y="3918145"/>
            <a:ext cx="3882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Stride length measured at 27.3 ft in the Sussex Stakes 2011, TPD population average is 24.4ft.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66401-A8F8-A74B-917D-85654283DD08}"/>
              </a:ext>
            </a:extLst>
          </p:cNvPr>
          <p:cNvSpPr txBox="1"/>
          <p:nvPr/>
        </p:nvSpPr>
        <p:spPr>
          <a:xfrm>
            <a:off x="1073427" y="587219"/>
            <a:ext cx="89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</a:t>
            </a:r>
            <a:r>
              <a:rPr lang="en-GB" sz="2400" b="1" dirty="0">
                <a:latin typeface="+mn-lt"/>
              </a:rPr>
              <a:t>here had to be consideration for selection bias of horses </a:t>
            </a:r>
            <a:r>
              <a:rPr lang="en-GB" sz="2400" b="1" dirty="0"/>
              <a:t>selected for</a:t>
            </a:r>
            <a:r>
              <a:rPr lang="en-GB" sz="2400" b="1" dirty="0">
                <a:latin typeface="+mn-lt"/>
              </a:rPr>
              <a:t> Hands and Heels races compared to Whipping </a:t>
            </a:r>
            <a:r>
              <a:rPr lang="en-GB" sz="2400" b="1" dirty="0"/>
              <a:t>P</a:t>
            </a:r>
            <a:r>
              <a:rPr lang="en-GB" sz="2400" b="1" dirty="0">
                <a:latin typeface="+mn-lt"/>
              </a:rPr>
              <a:t>ermitted races.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29D52-6C6F-911D-F16B-88EAD66A349B}"/>
              </a:ext>
            </a:extLst>
          </p:cNvPr>
          <p:cNvSpPr txBox="1"/>
          <p:nvPr/>
        </p:nvSpPr>
        <p:spPr>
          <a:xfrm>
            <a:off x="1073427" y="1794487"/>
            <a:ext cx="1066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The choice of trainer to run a horse in hands and heels races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The stage of the horses career (and age)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The h</a:t>
            </a:r>
            <a:r>
              <a:rPr lang="en-GB" sz="2400" dirty="0">
                <a:latin typeface="+mn-lt"/>
              </a:rPr>
              <a:t>orse’s individual </a:t>
            </a:r>
            <a:r>
              <a:rPr lang="en-GB" sz="2400" dirty="0"/>
              <a:t>idiosyncrasies</a:t>
            </a:r>
            <a:r>
              <a:rPr lang="en-GB" sz="2400" dirty="0">
                <a:latin typeface="+mn-lt"/>
              </a:rPr>
              <a:t> in selection for races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Further analysis could be made </a:t>
            </a:r>
            <a:r>
              <a:rPr lang="en-GB" sz="2400" dirty="0"/>
              <a:t>comparing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/>
              <a:t>changes in stride length </a:t>
            </a:r>
            <a:r>
              <a:rPr lang="en-GB" sz="2400" dirty="0">
                <a:latin typeface="+mn-lt"/>
              </a:rPr>
              <a:t>within </a:t>
            </a:r>
            <a:r>
              <a:rPr lang="en-GB" sz="2400" dirty="0"/>
              <a:t>each</a:t>
            </a:r>
            <a:r>
              <a:rPr lang="en-GB" sz="2400" dirty="0">
                <a:latin typeface="+mn-lt"/>
              </a:rPr>
              <a:t> set</a:t>
            </a:r>
            <a:br>
              <a:rPr lang="en-GB" sz="1800" dirty="0">
                <a:latin typeface="+mn-lt"/>
              </a:rPr>
            </a:br>
            <a:br>
              <a:rPr lang="en-GB" sz="1800" dirty="0">
                <a:latin typeface="+mn-lt"/>
              </a:rPr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D0FE5-1781-CDD1-60BE-C1700CAE65CA}"/>
              </a:ext>
            </a:extLst>
          </p:cNvPr>
          <p:cNvSpPr txBox="1"/>
          <p:nvPr/>
        </p:nvSpPr>
        <p:spPr>
          <a:xfrm>
            <a:off x="1682118" y="6039948"/>
            <a:ext cx="155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Frankel</a:t>
            </a:r>
          </a:p>
        </p:txBody>
      </p:sp>
    </p:spTree>
    <p:extLst>
      <p:ext uri="{BB962C8B-B14F-4D97-AF65-F5344CB8AC3E}">
        <p14:creationId xmlns:p14="http://schemas.microsoft.com/office/powerpoint/2010/main" val="3434343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88ECD6C-7924-B3EB-DD93-1B10A5040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02621"/>
              </p:ext>
            </p:extLst>
          </p:nvPr>
        </p:nvGraphicFramePr>
        <p:xfrm>
          <a:off x="1080052" y="3274377"/>
          <a:ext cx="10031895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3965">
                  <a:extLst>
                    <a:ext uri="{9D8B030D-6E8A-4147-A177-3AD203B41FA5}">
                      <a16:colId xmlns:a16="http://schemas.microsoft.com/office/drawing/2014/main" val="2118989371"/>
                    </a:ext>
                  </a:extLst>
                </a:gridCol>
                <a:gridCol w="3343965">
                  <a:extLst>
                    <a:ext uri="{9D8B030D-6E8A-4147-A177-3AD203B41FA5}">
                      <a16:colId xmlns:a16="http://schemas.microsoft.com/office/drawing/2014/main" val="216774857"/>
                    </a:ext>
                  </a:extLst>
                </a:gridCol>
                <a:gridCol w="3343965">
                  <a:extLst>
                    <a:ext uri="{9D8B030D-6E8A-4147-A177-3AD203B41FA5}">
                      <a16:colId xmlns:a16="http://schemas.microsoft.com/office/drawing/2014/main" val="3699777038"/>
                    </a:ext>
                  </a:extLst>
                </a:gridCol>
              </a:tblGrid>
              <a:tr h="618402">
                <a:tc>
                  <a:txBody>
                    <a:bodyPr/>
                    <a:lstStyle/>
                    <a:p>
                      <a:r>
                        <a:rPr lang="en-GB" dirty="0"/>
                        <a:t>Horses placed 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, 2</a:t>
                      </a:r>
                      <a:r>
                        <a:rPr lang="en-GB" baseline="30000" dirty="0"/>
                        <a:t>nd</a:t>
                      </a:r>
                      <a:r>
                        <a:rPr lang="en-GB" dirty="0"/>
                        <a:t>, 3</a:t>
                      </a:r>
                      <a:r>
                        <a:rPr lang="en-GB" baseline="30000" dirty="0"/>
                        <a:t>rd</a:t>
                      </a:r>
                      <a:r>
                        <a:rPr lang="en-GB" dirty="0"/>
                        <a:t> in the two sets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Stride Length decline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Percentage decline of Stride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529010"/>
                  </a:ext>
                </a:extLst>
              </a:tr>
              <a:tr h="332985">
                <a:tc>
                  <a:txBody>
                    <a:bodyPr/>
                    <a:lstStyle/>
                    <a:p>
                      <a:r>
                        <a:rPr lang="en-GB" dirty="0"/>
                        <a:t>Hands and Heels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755366"/>
                  </a:ext>
                </a:extLst>
              </a:tr>
              <a:tr h="332985">
                <a:tc>
                  <a:txBody>
                    <a:bodyPr/>
                    <a:lstStyle/>
                    <a:p>
                      <a:r>
                        <a:rPr lang="en-GB" dirty="0"/>
                        <a:t>Whipping Permitted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6566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720AE9-ECDB-F1C4-30D0-F040F17FB989}"/>
              </a:ext>
            </a:extLst>
          </p:cNvPr>
          <p:cNvSpPr txBox="1"/>
          <p:nvPr/>
        </p:nvSpPr>
        <p:spPr>
          <a:xfrm>
            <a:off x="965200" y="338250"/>
            <a:ext cx="9568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Stride length of Whipping </a:t>
            </a:r>
            <a:r>
              <a:rPr lang="en-GB" sz="2400" dirty="0"/>
              <a:t>P</a:t>
            </a:r>
            <a:r>
              <a:rPr lang="en-GB" sz="2400" dirty="0">
                <a:latin typeface="+mn-lt"/>
              </a:rPr>
              <a:t>ermitted horses decreased by 0.4m (5.7%) from the 3 furlong marker to the race finish, whereas Hands and Heels horse’s stride length decreased by 0.36m (5.2%).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Horses placed 1</a:t>
            </a:r>
            <a:r>
              <a:rPr lang="en-GB" sz="2400" baseline="30000" dirty="0"/>
              <a:t>st</a:t>
            </a:r>
            <a:r>
              <a:rPr lang="en-GB" sz="2400" dirty="0"/>
              <a:t>, 2</a:t>
            </a:r>
            <a:r>
              <a:rPr lang="en-GB" sz="2400" baseline="30000" dirty="0"/>
              <a:t>nd</a:t>
            </a:r>
            <a:r>
              <a:rPr lang="en-GB" sz="2400" dirty="0"/>
              <a:t> and 3</a:t>
            </a:r>
            <a:r>
              <a:rPr lang="en-GB" sz="2400" baseline="30000" dirty="0"/>
              <a:t>rd</a:t>
            </a:r>
            <a:r>
              <a:rPr lang="en-GB" sz="2400" dirty="0"/>
              <a:t> in all races where then subdivided to find the stride length declines in the final 3 furlongs to account for those horses which were being eased off when out of contention. 93 runners in each set.</a:t>
            </a:r>
            <a:endParaRPr lang="en-GB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700E824-9C79-8259-2BD2-9A22648B9865}"/>
              </a:ext>
            </a:extLst>
          </p:cNvPr>
          <p:cNvSpPr/>
          <p:nvPr/>
        </p:nvSpPr>
        <p:spPr>
          <a:xfrm>
            <a:off x="5258904" y="2673780"/>
            <a:ext cx="490330" cy="512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3738E-14EE-C863-EC7A-22692459B9A9}"/>
              </a:ext>
            </a:extLst>
          </p:cNvPr>
          <p:cNvSpPr txBox="1"/>
          <p:nvPr/>
        </p:nvSpPr>
        <p:spPr>
          <a:xfrm>
            <a:off x="1316381" y="4845465"/>
            <a:ext cx="8865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Is the whip actually making a difference in the closing stages of the race?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No firm conclusions can be made here due to the limitations of the study. Highlights the need for further research. </a:t>
            </a:r>
          </a:p>
        </p:txBody>
      </p:sp>
    </p:spTree>
    <p:extLst>
      <p:ext uri="{BB962C8B-B14F-4D97-AF65-F5344CB8AC3E}">
        <p14:creationId xmlns:p14="http://schemas.microsoft.com/office/powerpoint/2010/main" val="1260324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EBF13-6705-E6C2-357E-B0502FE3315C}"/>
              </a:ext>
            </a:extLst>
          </p:cNvPr>
          <p:cNvSpPr txBox="1"/>
          <p:nvPr/>
        </p:nvSpPr>
        <p:spPr>
          <a:xfrm>
            <a:off x="571780" y="963761"/>
            <a:ext cx="61235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Use stride parameters per second as opposed to averages over a furlong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Add whip counts for more detail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Sensors on whip can count both the strikes and the force (useful </a:t>
            </a:r>
            <a:r>
              <a:rPr lang="en-GB" sz="2400"/>
              <a:t>for stewards directly)</a:t>
            </a:r>
            <a:endParaRPr lang="en-GB" sz="2400" dirty="0"/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Better understanding of the going and how it effects individual horses</a:t>
            </a:r>
          </a:p>
          <a:p>
            <a:endParaRPr lang="en-GB" dirty="0"/>
          </a:p>
        </p:txBody>
      </p:sp>
      <p:pic>
        <p:nvPicPr>
          <p:cNvPr id="1032" name="Picture 8" descr="Going Stick — European Trainer Article Index | Trainer Magazine">
            <a:extLst>
              <a:ext uri="{FF2B5EF4-FFF2-40B4-BE49-F238E27FC236}">
                <a16:creationId xmlns:a16="http://schemas.microsoft.com/office/drawing/2014/main" id="{680BE9DB-3CAE-34B8-FE81-8D0E831B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39" y="3816008"/>
            <a:ext cx="4036281" cy="24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4A389-50A6-2D76-D13B-05BCA2AB5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028" y="440541"/>
            <a:ext cx="4223532" cy="2636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16A60-9F3B-51B5-B715-CCDAAEC227ED}"/>
              </a:ext>
            </a:extLst>
          </p:cNvPr>
          <p:cNvSpPr txBox="1"/>
          <p:nvPr/>
        </p:nvSpPr>
        <p:spPr>
          <a:xfrm>
            <a:off x="670890" y="440541"/>
            <a:ext cx="602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Recommendations for 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2390592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86C6-18D4-D140-F95D-73D025D0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57"/>
            <a:ext cx="10515600" cy="66260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Specific relevance to welfare</a:t>
            </a:r>
          </a:p>
        </p:txBody>
      </p:sp>
      <p:pic>
        <p:nvPicPr>
          <p:cNvPr id="3" name="Picture 6" descr="RELIVE THE TRAINING OF YOUR RACEHORSES WITH EQUIMETRE - Training solutions">
            <a:extLst>
              <a:ext uri="{FF2B5EF4-FFF2-40B4-BE49-F238E27FC236}">
                <a16:creationId xmlns:a16="http://schemas.microsoft.com/office/drawing/2014/main" id="{947EB894-F5A4-160A-3FA9-0B3EA621D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1"/>
          <a:stretch/>
        </p:blipFill>
        <p:spPr bwMode="auto">
          <a:xfrm>
            <a:off x="9378914" y="647502"/>
            <a:ext cx="2471122" cy="186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S; jockey fitness and technique">
            <a:extLst>
              <a:ext uri="{FF2B5EF4-FFF2-40B4-BE49-F238E27FC236}">
                <a16:creationId xmlns:a16="http://schemas.microsoft.com/office/drawing/2014/main" id="{78996FC0-3C0D-5AB8-5307-570D8A95E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718" y="3985275"/>
            <a:ext cx="3038318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1D878-FF06-60CB-287F-66E22618ACA3}"/>
              </a:ext>
            </a:extLst>
          </p:cNvPr>
          <p:cNvSpPr txBox="1"/>
          <p:nvPr/>
        </p:nvSpPr>
        <p:spPr>
          <a:xfrm>
            <a:off x="341964" y="858188"/>
            <a:ext cx="8736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Changes in stride parameters when fatiguing 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Force of whip when used in forehand/backhand position, whip design, area of striking the horse and stage of gallop stride cycle when striking.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Expand to cardiac monitoring for signs of distress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75% of racecourse breakdowns are unexplained (no obvious external influence) (Parkin et al, 2006) – suggest investigation into rail (and jump placement in national hunt races).  Do stride parameters provide a link to fallers/injuries accounting for these?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Jockey training - ability to keep the horse balanced and awareness of safety </a:t>
            </a:r>
          </a:p>
        </p:txBody>
      </p:sp>
    </p:spTree>
    <p:extLst>
      <p:ext uri="{BB962C8B-B14F-4D97-AF65-F5344CB8AC3E}">
        <p14:creationId xmlns:p14="http://schemas.microsoft.com/office/powerpoint/2010/main" val="2686012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1912D094-4060-40C3-6249-9CF1508D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86" y="1385740"/>
            <a:ext cx="8243646" cy="46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606477-E242-1CD4-DAF9-CBE60AC4FC7E}"/>
              </a:ext>
            </a:extLst>
          </p:cNvPr>
          <p:cNvSpPr txBox="1"/>
          <p:nvPr/>
        </p:nvSpPr>
        <p:spPr>
          <a:xfrm>
            <a:off x="321544" y="560700"/>
            <a:ext cx="36033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was a stewards enquiry at Royal Ascot for the Norfolk Stakes, The </a:t>
            </a:r>
            <a:r>
              <a:rPr lang="en-GB" sz="2400" dirty="0" err="1"/>
              <a:t>Ridler</a:t>
            </a:r>
            <a:r>
              <a:rPr lang="en-GB" sz="2400" dirty="0"/>
              <a:t> was first past the post but caused interference to the 3</a:t>
            </a:r>
            <a:r>
              <a:rPr lang="en-GB" sz="2400" baseline="30000" dirty="0"/>
              <a:t>rd</a:t>
            </a:r>
            <a:r>
              <a:rPr lang="en-GB" sz="2400" dirty="0"/>
              <a:t> and 4</a:t>
            </a:r>
            <a:r>
              <a:rPr lang="en-GB" sz="2400" baseline="30000" dirty="0"/>
              <a:t>th</a:t>
            </a:r>
            <a:r>
              <a:rPr lang="en-GB" sz="2400" dirty="0"/>
              <a:t> placed horses.  Places were unaltered but the jockey received a 10 day ban.  This is Crispy Cat’s velocity throughout the race, he finished in third by just under 2 lengths. Could stewards be better informed with this technology??</a:t>
            </a:r>
          </a:p>
        </p:txBody>
      </p:sp>
    </p:spTree>
    <p:extLst>
      <p:ext uri="{BB962C8B-B14F-4D97-AF65-F5344CB8AC3E}">
        <p14:creationId xmlns:p14="http://schemas.microsoft.com/office/powerpoint/2010/main" val="119091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E1E581-E212-2A50-9D2B-1272C2F27B43}"/>
              </a:ext>
            </a:extLst>
          </p:cNvPr>
          <p:cNvSpPr txBox="1"/>
          <p:nvPr/>
        </p:nvSpPr>
        <p:spPr>
          <a:xfrm>
            <a:off x="629955" y="669558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Harlow Solid Italic" panose="04030604020F02020D02" pitchFamily="82" charset="0"/>
              </a:rPr>
              <a:t>Thank you for listening</a:t>
            </a:r>
          </a:p>
          <a:p>
            <a:endParaRPr lang="en-GB" sz="2800" dirty="0">
              <a:latin typeface="Harlow Solid Italic" panose="04030604020F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57688-9D1F-B5B6-5ABB-0855082D052C}"/>
              </a:ext>
            </a:extLst>
          </p:cNvPr>
          <p:cNvSpPr txBox="1"/>
          <p:nvPr/>
        </p:nvSpPr>
        <p:spPr>
          <a:xfrm>
            <a:off x="7443788" y="1326595"/>
            <a:ext cx="40862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Katie Walker</a:t>
            </a:r>
          </a:p>
          <a:p>
            <a:endParaRPr lang="en-GB" sz="2400" dirty="0"/>
          </a:p>
          <a:p>
            <a:r>
              <a:rPr lang="en-GB" sz="2400" dirty="0">
                <a:hlinkClick r:id="rId2"/>
              </a:rPr>
              <a:t>ktwalks@outlook.com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800" b="1" dirty="0">
                <a:solidFill>
                  <a:schemeClr val="accent1"/>
                </a:solidFill>
              </a:rPr>
              <a:t>Twitter</a:t>
            </a:r>
            <a:r>
              <a:rPr lang="en-GB" sz="2800" b="1" dirty="0"/>
              <a:t> :</a:t>
            </a:r>
          </a:p>
          <a:p>
            <a:endParaRPr lang="en-GB" sz="2800" b="1" dirty="0"/>
          </a:p>
          <a:p>
            <a:r>
              <a:rPr lang="en-GB" sz="2800" b="1" dirty="0">
                <a:solidFill>
                  <a:schemeClr val="accent1"/>
                </a:solidFill>
              </a:rPr>
              <a:t>@kwequinetherapy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  <a:p>
            <a:r>
              <a:rPr lang="en-GB" sz="2800" b="1" dirty="0">
                <a:solidFill>
                  <a:schemeClr val="accent1"/>
                </a:solidFill>
              </a:rPr>
              <a:t>@darkhorsescoop (racing blog)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C48F7-4287-CA48-1D9D-5FBEB5BD9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" y="1789044"/>
            <a:ext cx="5110412" cy="43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8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D12C9-1704-0BCC-166C-48EEE2E3D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Katie Walker: THIMBA Graduate and Equine Massage Therapist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0C87A-C0D3-E4EC-7668-AA4DEF01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51697"/>
            <a:ext cx="7214616" cy="4527173"/>
          </a:xfrm>
          <a:prstGeom prst="rect">
            <a:avLst/>
          </a:prstGeom>
        </p:spPr>
      </p:pic>
      <p:pic>
        <p:nvPicPr>
          <p:cNvPr id="2050" name="Picture 2" descr="Horserace Betting Levy Board">
            <a:extLst>
              <a:ext uri="{FF2B5EF4-FFF2-40B4-BE49-F238E27FC236}">
                <a16:creationId xmlns:a16="http://schemas.microsoft.com/office/drawing/2014/main" id="{E2D596ED-201B-4F52-6E51-6789EE64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46" y="5494515"/>
            <a:ext cx="1619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33751-2AAD-2995-D16E-824CA8B7FCF8}"/>
              </a:ext>
            </a:extLst>
          </p:cNvPr>
          <p:cNvSpPr txBox="1"/>
          <p:nvPr/>
        </p:nvSpPr>
        <p:spPr>
          <a:xfrm>
            <a:off x="638882" y="406702"/>
            <a:ext cx="3456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dirty="0">
                <a:effectLst/>
                <a:latin typeface="Ubuntu" panose="020B0604020202020204" pitchFamily="34" charset="0"/>
              </a:rPr>
              <a:t>The effect of whip use on stride parameters of the racehorse: Implications on performance and how these can be used to address welfare issues.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5704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148DD-5342-A6A0-E9B7-36F81ADCB151}"/>
              </a:ext>
            </a:extLst>
          </p:cNvPr>
          <p:cNvSpPr txBox="1"/>
          <p:nvPr/>
        </p:nvSpPr>
        <p:spPr>
          <a:xfrm>
            <a:off x="867868" y="1351508"/>
            <a:ext cx="7786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Work based project for the Horserace Betting Levy Board to explore the justification of funding for sectional times/stride data</a:t>
            </a: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The importance of welfare to the future of the industry</a:t>
            </a: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The use of technology will be key and has been rather limited so far</a:t>
            </a: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This small study would have to be a precursor to further research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6E1E3-2CD0-FC08-8392-E709418D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61" y="2221767"/>
            <a:ext cx="2360949" cy="3147932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88B34FA4-7720-4456-3C3A-D1391C5E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13" y="614338"/>
            <a:ext cx="1702441" cy="12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62D032-9FB3-443E-D854-8A789890871E}"/>
              </a:ext>
            </a:extLst>
          </p:cNvPr>
          <p:cNvSpPr txBox="1"/>
          <p:nvPr/>
        </p:nvSpPr>
        <p:spPr>
          <a:xfrm>
            <a:off x="9115625" y="1709939"/>
            <a:ext cx="2039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Katie Walker Equine Massage 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74F40-233B-38BF-C847-A84A93460BFA}"/>
              </a:ext>
            </a:extLst>
          </p:cNvPr>
          <p:cNvSpPr txBox="1"/>
          <p:nvPr/>
        </p:nvSpPr>
        <p:spPr>
          <a:xfrm>
            <a:off x="867868" y="132522"/>
            <a:ext cx="589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5373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F6C6F-0B5B-47CF-257D-0B7C53286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3675" r="10048" b="12114"/>
          <a:stretch/>
        </p:blipFill>
        <p:spPr bwMode="auto">
          <a:xfrm>
            <a:off x="5957725" y="1025075"/>
            <a:ext cx="6071219" cy="5137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30CBD6-9339-43FA-A5DB-41EAA957E3DD}"/>
              </a:ext>
            </a:extLst>
          </p:cNvPr>
          <p:cNvSpPr txBox="1"/>
          <p:nvPr/>
        </p:nvSpPr>
        <p:spPr>
          <a:xfrm>
            <a:off x="163056" y="1561001"/>
            <a:ext cx="67102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The whip is a current hot topic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‘Use of the whip must not compromise the welfare of the horse’ (British Horseracing Authority)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‘Appropriate, proportionate </a:t>
            </a:r>
            <a:r>
              <a:rPr lang="en-GB" sz="2400">
                <a:cs typeface="Times New Roman" panose="02020603050405020304" pitchFamily="18" charset="0"/>
              </a:rPr>
              <a:t>and professional’ </a:t>
            </a:r>
            <a:r>
              <a:rPr lang="en-GB" sz="2400" dirty="0">
                <a:cs typeface="Times New Roman" panose="02020603050405020304" pitchFamily="18" charset="0"/>
              </a:rPr>
              <a:t>(Horse Welfare Board) – What do these statements actually mean?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Whip free racing in Norway whereas Japan and Singapore have no set rules and use a discretionary approach.</a:t>
            </a: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AD696-2452-33AB-2FF7-DEF409890CED}"/>
              </a:ext>
            </a:extLst>
          </p:cNvPr>
          <p:cNvSpPr txBox="1"/>
          <p:nvPr/>
        </p:nvSpPr>
        <p:spPr>
          <a:xfrm>
            <a:off x="610472" y="434129"/>
            <a:ext cx="1095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Why is scientific research important when debating the use of the whip? </a:t>
            </a:r>
          </a:p>
        </p:txBody>
      </p:sp>
    </p:spTree>
    <p:extLst>
      <p:ext uri="{BB962C8B-B14F-4D97-AF65-F5344CB8AC3E}">
        <p14:creationId xmlns:p14="http://schemas.microsoft.com/office/powerpoint/2010/main" val="225603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cehorse fitness monitor">
            <a:extLst>
              <a:ext uri="{FF2B5EF4-FFF2-40B4-BE49-F238E27FC236}">
                <a16:creationId xmlns:a16="http://schemas.microsoft.com/office/drawing/2014/main" id="{E9CE8188-E46D-2D98-D014-87804B4E2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76" y="322300"/>
            <a:ext cx="3524250" cy="26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AED725-56DF-FD1E-6CFF-A5B200CC0CA2}"/>
              </a:ext>
            </a:extLst>
          </p:cNvPr>
          <p:cNvSpPr txBox="1"/>
          <p:nvPr/>
        </p:nvSpPr>
        <p:spPr>
          <a:xfrm>
            <a:off x="442176" y="31031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200" b="0" i="0" dirty="0">
                <a:solidFill>
                  <a:srgbClr val="901010"/>
                </a:solidFill>
                <a:effectLst/>
                <a:latin typeface="Lato" panose="020B0604020202020204" pitchFamily="34" charset="0"/>
              </a:rPr>
              <a:t>DATA TO BACK UP YOUR GUT FEELING.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Did your horse train in the proper intensity zone?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Is this horse fit enough to win his next race?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Will this horse be a future performer?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Which distance to race him according to his stride profile and acceleration strategy?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What is his top speed and ability to maintain it?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Montserrat" panose="020B0604020202020204" pitchFamily="2" charset="0"/>
              </a:rPr>
              <a:t>What is causing this horse to suddenly underperform?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3CF90-5BF9-610F-4E28-1B4B9F08364E}"/>
              </a:ext>
            </a:extLst>
          </p:cNvPr>
          <p:cNvSpPr txBox="1"/>
          <p:nvPr/>
        </p:nvSpPr>
        <p:spPr>
          <a:xfrm>
            <a:off x="7658653" y="310310"/>
            <a:ext cx="3340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err="1">
                <a:cs typeface="Times New Roman" panose="02020603050405020304" pitchFamily="18" charset="0"/>
              </a:rPr>
              <a:t>Arioneo</a:t>
            </a:r>
            <a:r>
              <a:rPr lang="en-GB" sz="2400" dirty="0"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cs typeface="Times New Roman" panose="02020603050405020304" pitchFamily="18" charset="0"/>
              </a:rPr>
              <a:t>equimetre</a:t>
            </a:r>
            <a:r>
              <a:rPr lang="en-GB" sz="2400" dirty="0">
                <a:cs typeface="Times New Roman" panose="02020603050405020304" pitchFamily="18" charset="0"/>
              </a:rPr>
              <a:t> – use by trainers and vets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Science and best practice?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FB043-6E86-1E96-A2A0-B8005AC74515}"/>
              </a:ext>
            </a:extLst>
          </p:cNvPr>
          <p:cNvSpPr txBox="1"/>
          <p:nvPr/>
        </p:nvSpPr>
        <p:spPr>
          <a:xfrm>
            <a:off x="386198" y="3347146"/>
            <a:ext cx="63326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No significant decrease in finishing time when whip was present compared to whipping free races.</a:t>
            </a:r>
            <a:r>
              <a:rPr lang="en-GB" sz="2400" dirty="0">
                <a:effectLst/>
                <a:ea typeface="Calibri" panose="020F0502020204030204" pitchFamily="34" charset="0"/>
              </a:rPr>
              <a:t> (Thompson, et al, 2020)</a:t>
            </a:r>
            <a:endParaRPr lang="en-GB" sz="24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Impact of fatigue is likely to cause some decline in stride parameters during closing stages (Takahashi et al, 2021)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>
                <a:cs typeface="Times New Roman" panose="02020603050405020304" pitchFamily="18" charset="0"/>
              </a:rPr>
              <a:t>Could the impact of the whip be better understood with the use of stride data?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183674-63A3-D6BF-C14B-4AAAAAEEBE89}"/>
              </a:ext>
            </a:extLst>
          </p:cNvPr>
          <p:cNvCxnSpPr/>
          <p:nvPr/>
        </p:nvCxnSpPr>
        <p:spPr>
          <a:xfrm>
            <a:off x="299369" y="172278"/>
            <a:ext cx="65063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61750B-9098-4180-EB63-3C6B7AF41580}"/>
              </a:ext>
            </a:extLst>
          </p:cNvPr>
          <p:cNvCxnSpPr/>
          <p:nvPr/>
        </p:nvCxnSpPr>
        <p:spPr>
          <a:xfrm>
            <a:off x="301255" y="172278"/>
            <a:ext cx="0" cy="3000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5C6FF-B992-D898-D754-CF5A6EDFCE22}"/>
              </a:ext>
            </a:extLst>
          </p:cNvPr>
          <p:cNvCxnSpPr/>
          <p:nvPr/>
        </p:nvCxnSpPr>
        <p:spPr>
          <a:xfrm>
            <a:off x="299369" y="3172632"/>
            <a:ext cx="65063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E9E3E4-A6C9-F6D9-6A11-9A479798F317}"/>
              </a:ext>
            </a:extLst>
          </p:cNvPr>
          <p:cNvCxnSpPr/>
          <p:nvPr/>
        </p:nvCxnSpPr>
        <p:spPr>
          <a:xfrm>
            <a:off x="6805677" y="172278"/>
            <a:ext cx="0" cy="3000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nimals 10 01985 g001 550">
            <a:extLst>
              <a:ext uri="{FF2B5EF4-FFF2-40B4-BE49-F238E27FC236}">
                <a16:creationId xmlns:a16="http://schemas.microsoft.com/office/drawing/2014/main" id="{205E0786-E53E-C6CF-E97B-F9B441991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12" y="3347146"/>
            <a:ext cx="3843130" cy="33657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D15F8D-31AF-9185-2F9D-A942B12A745B}"/>
              </a:ext>
            </a:extLst>
          </p:cNvPr>
          <p:cNvSpPr txBox="1"/>
          <p:nvPr/>
        </p:nvSpPr>
        <p:spPr>
          <a:xfrm>
            <a:off x="7831778" y="2516149"/>
            <a:ext cx="3434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Finishing times in whipping free races v whipping permitted races (Thompson et al, 2020)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5107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tal Performance Data">
            <a:extLst>
              <a:ext uri="{FF2B5EF4-FFF2-40B4-BE49-F238E27FC236}">
                <a16:creationId xmlns:a16="http://schemas.microsoft.com/office/drawing/2014/main" id="{5AD78B63-2EB5-F276-D1B3-C441C6034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" y="760874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5144A0-06FA-427A-E72C-582867458FF0}"/>
              </a:ext>
            </a:extLst>
          </p:cNvPr>
          <p:cNvSpPr txBox="1"/>
          <p:nvPr/>
        </p:nvSpPr>
        <p:spPr>
          <a:xfrm>
            <a:off x="1152940" y="2100260"/>
            <a:ext cx="9382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Data collected via the Total Performance Data archives from the launch of stride data in 2017 (limitations as only a 4 year period)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Selected to case match two sets – Hands and Heels (31 races were available on this platform during this time period totalling 295 runners) and Whipping permitted races (31 races totalling 300 runners).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Stride length and stride frequency in the final 3 furlongs were extracted, controlling for trip, ground, number of runners, quality of horse and course as far as possible.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Differences between professional jockeys and apprentice jockeys were recorded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Goal was to make recommendations for future studies that can improve equine welfare.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91159-D84D-2013-0F86-C18D984EA503}"/>
              </a:ext>
            </a:extLst>
          </p:cNvPr>
          <p:cNvSpPr txBox="1"/>
          <p:nvPr/>
        </p:nvSpPr>
        <p:spPr>
          <a:xfrm>
            <a:off x="3841036" y="860796"/>
            <a:ext cx="8066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collection of sectional times and stride data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on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Attheraces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the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99284-FAA9-F633-2580-377926D3367D}"/>
              </a:ext>
            </a:extLst>
          </p:cNvPr>
          <p:cNvSpPr txBox="1"/>
          <p:nvPr/>
        </p:nvSpPr>
        <p:spPr>
          <a:xfrm>
            <a:off x="715617" y="67401"/>
            <a:ext cx="112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Project</a:t>
            </a:r>
          </a:p>
        </p:txBody>
      </p:sp>
    </p:spTree>
    <p:extLst>
      <p:ext uri="{BB962C8B-B14F-4D97-AF65-F5344CB8AC3E}">
        <p14:creationId xmlns:p14="http://schemas.microsoft.com/office/powerpoint/2010/main" val="393355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9A4211-FB3E-897F-3A9A-1B4DD0763CDE}"/>
              </a:ext>
            </a:extLst>
          </p:cNvPr>
          <p:cNvSpPr txBox="1"/>
          <p:nvPr/>
        </p:nvSpPr>
        <p:spPr>
          <a:xfrm>
            <a:off x="491553" y="408510"/>
            <a:ext cx="427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Key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2F73A-93D2-1AA9-A92F-83703B16D00F}"/>
              </a:ext>
            </a:extLst>
          </p:cNvPr>
          <p:cNvSpPr txBox="1"/>
          <p:nvPr/>
        </p:nvSpPr>
        <p:spPr>
          <a:xfrm>
            <a:off x="204859" y="1394402"/>
            <a:ext cx="117822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No significant difference in stride frequency between the two sets of data for all races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Small but significant </a:t>
            </a:r>
            <a:r>
              <a:rPr lang="en-GB" sz="2400" dirty="0"/>
              <a:t>difference</a:t>
            </a:r>
            <a:r>
              <a:rPr lang="en-GB" sz="2400" dirty="0">
                <a:latin typeface="+mn-lt"/>
              </a:rPr>
              <a:t> in stride length between Whipping </a:t>
            </a:r>
            <a:r>
              <a:rPr lang="en-GB" sz="2400" dirty="0"/>
              <a:t>P</a:t>
            </a:r>
            <a:r>
              <a:rPr lang="en-GB" sz="2400" dirty="0">
                <a:latin typeface="+mn-lt"/>
              </a:rPr>
              <a:t>ermitted races compared to Hands and Heels races:</a:t>
            </a:r>
          </a:p>
          <a:p>
            <a:r>
              <a:rPr lang="en-GB" sz="2400" dirty="0">
                <a:latin typeface="+mn-lt"/>
              </a:rPr>
              <a:t>	 </a:t>
            </a:r>
            <a:r>
              <a:rPr lang="en-GB" sz="2400" b="1" dirty="0">
                <a:latin typeface="+mn-lt"/>
              </a:rPr>
              <a:t>3f – 2f = 0.09m, 2f – 1f = 0.12 m and I f to finish = 0.05m</a:t>
            </a:r>
          </a:p>
          <a:p>
            <a:endParaRPr lang="en-GB" sz="24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Division of data to use only all weather races (21 races from each set):</a:t>
            </a:r>
            <a:r>
              <a:rPr lang="en-GB" sz="2400" dirty="0">
                <a:latin typeface="+mn-lt"/>
              </a:rPr>
              <a:t> 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/>
              <a:t>	In races where horses were ridden by p</a:t>
            </a:r>
            <a:r>
              <a:rPr lang="en-GB" sz="2400" dirty="0">
                <a:latin typeface="+mn-lt"/>
              </a:rPr>
              <a:t>rofessional jockeys (147 runners) they had a 	0.12m longer stride length compared to horses ridden by Hands and Heels apprentice 	jockeys in the case matched races. Taken on average over the last 3 furlongs. </a:t>
            </a:r>
          </a:p>
        </p:txBody>
      </p:sp>
    </p:spTree>
    <p:extLst>
      <p:ext uri="{BB962C8B-B14F-4D97-AF65-F5344CB8AC3E}">
        <p14:creationId xmlns:p14="http://schemas.microsoft.com/office/powerpoint/2010/main" val="301021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IMON ROWLANDS: Striding analysis - the long and the short of it 17 April  2020 Premium">
            <a:extLst>
              <a:ext uri="{FF2B5EF4-FFF2-40B4-BE49-F238E27FC236}">
                <a16:creationId xmlns:a16="http://schemas.microsoft.com/office/drawing/2014/main" id="{426FF6CB-E0C6-18F2-7113-18BBA7CA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18" y="3660244"/>
            <a:ext cx="3367764" cy="23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D6B76-AB38-E958-CC4F-910E2BC86ECB}"/>
              </a:ext>
            </a:extLst>
          </p:cNvPr>
          <p:cNvSpPr txBox="1"/>
          <p:nvPr/>
        </p:nvSpPr>
        <p:spPr>
          <a:xfrm>
            <a:off x="5010501" y="3918145"/>
            <a:ext cx="3882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Stride length measured at 27.3 ft in the Sussex Stakes 2011, TPD population average is 24.4ft.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66401-A8F8-A74B-917D-85654283DD08}"/>
              </a:ext>
            </a:extLst>
          </p:cNvPr>
          <p:cNvSpPr txBox="1"/>
          <p:nvPr/>
        </p:nvSpPr>
        <p:spPr>
          <a:xfrm>
            <a:off x="1073427" y="587219"/>
            <a:ext cx="89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</a:t>
            </a:r>
            <a:r>
              <a:rPr lang="en-GB" sz="2400" b="1" dirty="0">
                <a:latin typeface="+mn-lt"/>
              </a:rPr>
              <a:t>here had to be consideration for selection bias of horses </a:t>
            </a:r>
            <a:r>
              <a:rPr lang="en-GB" sz="2400" b="1" dirty="0"/>
              <a:t>selected for</a:t>
            </a:r>
            <a:r>
              <a:rPr lang="en-GB" sz="2400" b="1" dirty="0">
                <a:latin typeface="+mn-lt"/>
              </a:rPr>
              <a:t> Hands and Heels races compared to Whipping </a:t>
            </a:r>
            <a:r>
              <a:rPr lang="en-GB" sz="2400" b="1" dirty="0"/>
              <a:t>P</a:t>
            </a:r>
            <a:r>
              <a:rPr lang="en-GB" sz="2400" b="1" dirty="0">
                <a:latin typeface="+mn-lt"/>
              </a:rPr>
              <a:t>ermitted races.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29D52-6C6F-911D-F16B-88EAD66A349B}"/>
              </a:ext>
            </a:extLst>
          </p:cNvPr>
          <p:cNvSpPr txBox="1"/>
          <p:nvPr/>
        </p:nvSpPr>
        <p:spPr>
          <a:xfrm>
            <a:off x="1073427" y="1794487"/>
            <a:ext cx="1066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The choice of trainer to run a horse in hands and heels races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The stage of the horses career (and age)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The h</a:t>
            </a:r>
            <a:r>
              <a:rPr lang="en-GB" sz="2400" dirty="0">
                <a:latin typeface="+mn-lt"/>
              </a:rPr>
              <a:t>orse’s individual </a:t>
            </a:r>
            <a:r>
              <a:rPr lang="en-GB" sz="2400" dirty="0"/>
              <a:t>idiosyncrasies</a:t>
            </a:r>
            <a:r>
              <a:rPr lang="en-GB" sz="2400" dirty="0">
                <a:latin typeface="+mn-lt"/>
              </a:rPr>
              <a:t> in selection for races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>
                <a:latin typeface="+mn-lt"/>
              </a:rPr>
              <a:t>Further analysis could be made </a:t>
            </a:r>
            <a:r>
              <a:rPr lang="en-GB" sz="2400" dirty="0"/>
              <a:t>comparing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/>
              <a:t>changes in stride length </a:t>
            </a:r>
            <a:r>
              <a:rPr lang="en-GB" sz="2400" dirty="0">
                <a:latin typeface="+mn-lt"/>
              </a:rPr>
              <a:t>within </a:t>
            </a:r>
            <a:r>
              <a:rPr lang="en-GB" sz="2400" dirty="0"/>
              <a:t>each</a:t>
            </a:r>
            <a:r>
              <a:rPr lang="en-GB" sz="2400" dirty="0">
                <a:latin typeface="+mn-lt"/>
              </a:rPr>
              <a:t> set</a:t>
            </a:r>
            <a:br>
              <a:rPr lang="en-GB" sz="1800" dirty="0">
                <a:latin typeface="+mn-lt"/>
              </a:rPr>
            </a:br>
            <a:br>
              <a:rPr lang="en-GB" sz="1800" dirty="0">
                <a:latin typeface="+mn-lt"/>
              </a:rPr>
            </a:b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D0FE5-1781-CDD1-60BE-C1700CAE65CA}"/>
              </a:ext>
            </a:extLst>
          </p:cNvPr>
          <p:cNvSpPr txBox="1"/>
          <p:nvPr/>
        </p:nvSpPr>
        <p:spPr>
          <a:xfrm>
            <a:off x="1682118" y="6039948"/>
            <a:ext cx="155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Frankel</a:t>
            </a:r>
          </a:p>
        </p:txBody>
      </p:sp>
    </p:spTree>
    <p:extLst>
      <p:ext uri="{BB962C8B-B14F-4D97-AF65-F5344CB8AC3E}">
        <p14:creationId xmlns:p14="http://schemas.microsoft.com/office/powerpoint/2010/main" val="383212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28183</TotalTime>
  <Words>2209</Words>
  <Application>Microsoft Macintosh PowerPoint</Application>
  <PresentationFormat>Widescreen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Bellefair</vt:lpstr>
      <vt:lpstr>Calibri</vt:lpstr>
      <vt:lpstr>Calibri Light</vt:lpstr>
      <vt:lpstr>Harlow Solid Italic</vt:lpstr>
      <vt:lpstr>Lato</vt:lpstr>
      <vt:lpstr>Montserrat</vt:lpstr>
      <vt:lpstr>Times New Roman</vt:lpstr>
      <vt:lpstr>Ubuntu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relevance to welfare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relevance to welfare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Walker</dc:creator>
  <cp:lastModifiedBy>Jonny Gerrard</cp:lastModifiedBy>
  <cp:revision>2</cp:revision>
  <dcterms:created xsi:type="dcterms:W3CDTF">2022-05-16T18:01:30Z</dcterms:created>
  <dcterms:modified xsi:type="dcterms:W3CDTF">2022-06-28T14:53:29Z</dcterms:modified>
</cp:coreProperties>
</file>